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F7BF-FF24-4B54-A22B-60390A16E926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9962F-EA8F-46C5-9165-09635934B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9962F-EA8F-46C5-9165-09635934B3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7659C-33EA-45CC-9B0C-B0C892ADEB60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0F557-CBF6-465B-85DE-DE43E2EE0B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 в условиях современной школы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28638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Картинки по запросу дети инвалиды -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57430"/>
            <a:ext cx="5500726" cy="2823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28860" y="285728"/>
            <a:ext cx="4251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Результаты инклюзии: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631" y="928670"/>
            <a:ext cx="912236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учеников есть возможность активного и постоянного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участия во всех мероприятиях общеобразовательного процесса;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адаптация как можно менее навязчива и не содействует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выработке стереотипов;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мероприятия направлены на включение ученика, 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достаточно для него сложны;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индивидуальная помощь не отделяет и не изолирует ученика;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появляются возможности для обобщения и передачи навыков;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педагоги общего и специального преподавания делят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обязанности в планировании, проведении и оценке уроков;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существуют процедуры оценки эффективности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0"/>
            <a:ext cx="6434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варианты обучения детей-инвалидов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282" y="533192"/>
            <a:ext cx="935837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Спецшколы и интернаты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ОУ с круглосуточным пребыванием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обучающихся, созданные в целях оказания помощи семье в воспитании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детей, формирования у них навыков самостоятельной жизни,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защиты и всестороннего раскрытия творческих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способностей детей.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Коррекционные классы общеобразовательных школ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дифференциации образования, позволяющая решать задачи своевременной активной помощи детям с ограниченными</a:t>
            </a:r>
            <a:r>
              <a:rPr kumimoji="0" lang="ru-RU" sz="2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возможностями здоровья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обучение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вариант обучения детей-инвалидов, при котором преподаватели  ОУ   посещают ребенка и проводят с ним занятия   по месту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проживания. </a:t>
            </a:r>
            <a:b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Дистанционное обучение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комплекс образовательных услуг,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предоставляемых детям-инвалидам с помощью специализированной информационно-образовательной среды, базирующейся на средствах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обмена учебной информацией на расстоянии.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86116" y="214290"/>
            <a:ext cx="2559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52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заключение: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282" y="428604"/>
            <a:ext cx="909165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все усилия по инклюзивному образованию основаны 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правовой идеологии - если мы делаем это из жалости или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благотворительности, мы не сможем получить нужные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результаты;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дети могут учиться - мы должны создать подходящие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условия для их обучения;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много учреждений, которые работают в интересах детей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специальными нуждами, и они делают свою работу хорошо.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методы инклюзивного образования разработаны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относительно всей системы учреждений, тогда каждый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найдет место для образования, и это место будет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наилучшим местом для них, и в этом случае, образование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школе сочетается с проживанием в семье.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дети инвалиды -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7517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357166"/>
            <a:ext cx="51610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Картинки по запросу дети инвалиды -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714620"/>
            <a:ext cx="42862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4282" y="285728"/>
            <a:ext cx="853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«Образование – право каждого человека, имеющее огромное значение и потенциал.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На образовании строятся принципы свободы, демократии и устойчивого развития…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нет ничего более важного, никакой другой миссии, кроме образования для всех…»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Кофи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Аннан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. 1998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3" name="Picture 7" descr="Картинки по запросу школа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4495800" cy="247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Инклюзивное (включающее) образование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Times New Roman" pitchFamily="18" charset="0"/>
              </a:rPr>
              <a:t>базируется на восьми принципах: </a:t>
            </a:r>
            <a:endParaRPr kumimoji="0" lang="ru-RU" sz="32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071546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ценность человека не зависит от его способностей и достижений;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человек способен чувствовать и думать;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человек имеет право на общение и на то, чтобы быть услышанным;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люди нуждаются друг в друге;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подлинное образование может осуществляться только в контексте реальных взаимоотношений;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люди нуждаются в поддержке и дружбе ровесников;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всех обучающихся достижение прогресса скорее в том, что они могут делать, чем в том, что не могут;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разнообразие усиливает все стороны жизни человека.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14290"/>
            <a:ext cx="5545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– это не интеграция: 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6664" y="857232"/>
            <a:ext cx="876733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– это больше, чем интеграция;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 люди учатся вместе в обычной школе;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специалисты приходят помогать детям;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обычные школы изменяются;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 на возможности и сильные стороны ребенка;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 люди воспринимают человеческие различия как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обычные;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 люди получают возможность жить вместе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родителями;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 люди получают полноценное и эффективное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400" b="1" dirty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того, чтобы жить полной жизнью;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взгляды и мнения молодых людей становятся важными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окружающих.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28926" y="214290"/>
            <a:ext cx="3101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– это: 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928670"/>
            <a:ext cx="857256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специализированных классов в обычной средней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обучения ребенка в средней школе без необходимой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присутствия детей 1-2 часа в день в средней школе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закрытых учреждений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интернатного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Картинки по запросу школа -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00504"/>
            <a:ext cx="3571900" cy="2550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142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принципы инклюзии.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Инклюзивные сообщества: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14282" y="1071546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Быть инклюзивным – означает искать пути для всех детей, быть вместе во время обучения (включая детей с инвалидностью).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Инклюзия – это принадлежность к сообществу (группе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друзей, школе, тому месту, где живем)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 descr="Картинки по запросу дети инвалиды -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43314"/>
            <a:ext cx="448606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214290"/>
            <a:ext cx="885229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Правила инклюзивной школы: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ученики равны в школьном сообществе;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ученики имеют равный доступ к процессу обучения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дня;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всех учеников должны быть равные возможности для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установления</a:t>
            </a:r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развития важных социальных связей;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планируется и проводится эффективное обучение;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работники, вовлеченные в процесс образования, обучены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стратегиям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процедурам, облегчающим процесс включения,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т.е.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социальную интеграцию среди сверстников;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программа и процесс обучения учитывает потребности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каждого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семьи активно участвуют в жизни школы.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00" y="142852"/>
            <a:ext cx="73998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Принципы формирования индивидуальной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обучения: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4282" y="1214422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подходит для всех учеников (не только для учеников с инвалидностью);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служит средством приспособления к широкому кругу возможностей ученика;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является способом выражения, принятия и уважения индивидуальных особенностей обучения;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применима ко всем составным частям программы и к привычной манере поведения в классе;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является обязательной для всех работников, вовлеченных в процесс обучения;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составлена с целью повышения успешности ученика.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0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Обычный учитель может быть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успешен при условии, если: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8270" y="928670"/>
            <a:ext cx="898573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он достаточно гибок;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ему интересны трудности и он готов пробовать разные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он уважает индивидуальные различия;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он умеет слушать и применять рекомендации членов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коллектива;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он чувствует себя уверенно в присутствии другого взрослого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классе;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он согласен работать вместе с другими учителями в одной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команде.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670</Words>
  <Application>Microsoft Office PowerPoint</Application>
  <PresentationFormat>Экран (4:3)</PresentationFormat>
  <Paragraphs>127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Инклюзивное образование в условиях современной школы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Инклюзивное образование в условиях современной школы</dc:title>
  <dc:creator>Пользователь</dc:creator>
  <cp:lastModifiedBy>АСШ3</cp:lastModifiedBy>
  <cp:revision>10</cp:revision>
  <dcterms:created xsi:type="dcterms:W3CDTF">2017-01-03T19:27:30Z</dcterms:created>
  <dcterms:modified xsi:type="dcterms:W3CDTF">2023-03-10T04:43:55Z</dcterms:modified>
</cp:coreProperties>
</file>