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24"/>
  </p:notesMasterIdLst>
  <p:sldIdLst>
    <p:sldId id="256" r:id="rId2"/>
    <p:sldId id="259" r:id="rId3"/>
    <p:sldId id="257" r:id="rId4"/>
    <p:sldId id="278" r:id="rId5"/>
    <p:sldId id="277" r:id="rId6"/>
    <p:sldId id="276" r:id="rId7"/>
    <p:sldId id="265" r:id="rId8"/>
    <p:sldId id="258" r:id="rId9"/>
    <p:sldId id="260" r:id="rId10"/>
    <p:sldId id="261" r:id="rId11"/>
    <p:sldId id="271" r:id="rId12"/>
    <p:sldId id="272" r:id="rId13"/>
    <p:sldId id="266" r:id="rId14"/>
    <p:sldId id="267" r:id="rId15"/>
    <p:sldId id="268" r:id="rId16"/>
    <p:sldId id="269" r:id="rId17"/>
    <p:sldId id="262" r:id="rId18"/>
    <p:sldId id="273" r:id="rId19"/>
    <p:sldId id="263" r:id="rId20"/>
    <p:sldId id="270" r:id="rId21"/>
    <p:sldId id="264" r:id="rId22"/>
    <p:sldId id="274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2" autoAdjust="0"/>
  </p:normalViewPr>
  <p:slideViewPr>
    <p:cSldViewPr>
      <p:cViewPr>
        <p:scale>
          <a:sx n="80" d="100"/>
          <a:sy n="80" d="100"/>
        </p:scale>
        <p:origin x="-852" y="3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51C52E-E470-4BBA-9910-ED64988B97C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927A0DA-F9DC-42C6-9396-EDE583568B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28820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15.10.2021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2.png"/><Relationship Id="rId7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7" Type="http://schemas.openxmlformats.org/officeDocument/2006/relationships/image" Target="../media/image43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jpeg"/><Relationship Id="rId5" Type="http://schemas.openxmlformats.org/officeDocument/2006/relationships/image" Target="../media/image65.jpeg"/><Relationship Id="rId4" Type="http://schemas.openxmlformats.org/officeDocument/2006/relationships/image" Target="../media/image6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763856" y="80628"/>
            <a:ext cx="7056784" cy="1080120"/>
          </a:xfrm>
          <a:prstGeom prst="rect">
            <a:avLst/>
          </a:prstGeom>
        </p:spPr>
        <p:txBody>
          <a:bodyPr vert="horz" anchor="ctr">
            <a:normAutofit fontScale="97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3600" kern="1200" cap="all" baseline="0">
                <a:solidFill>
                  <a:schemeClr val="tx2"/>
                </a:solidFill>
                <a:effectLst>
                  <a:reflection blurRad="12700" stA="48000" endA="300" endPos="55000" dir="5400000" sy="-90000" algn="bl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sz="3200" dirty="0" smtClean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КГУ «Общеобразовательная </a:t>
            </a:r>
          </a:p>
          <a:p>
            <a:pPr algn="ctr"/>
            <a:r>
              <a:rPr lang="ru-RU" sz="3200" dirty="0" smtClean="0">
                <a:solidFill>
                  <a:srgbClr val="FF0000"/>
                </a:solidFill>
                <a:latin typeface="Bahnschrift SemiBold SemiConden" panose="020B0502040204020203" pitchFamily="34" charset="0"/>
              </a:rPr>
              <a:t>школа №1 им. П. Исакова»</a:t>
            </a:r>
            <a:endParaRPr lang="ru-RU" sz="3200" dirty="0">
              <a:solidFill>
                <a:srgbClr val="FF0000"/>
              </a:solidFill>
              <a:latin typeface="Bahnschrift SemiBold SemiConden" panose="020B0502040204020203" pitchFamily="34" charset="0"/>
            </a:endParaRPr>
          </a:p>
        </p:txBody>
      </p:sp>
      <p:pic>
        <p:nvPicPr>
          <p:cNvPr id="5" name="Picture 3" descr="C:\Users\admin\Desktop\unnamed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7371"/>
          <a:stretch/>
        </p:blipFill>
        <p:spPr bwMode="auto">
          <a:xfrm>
            <a:off x="0" y="107715"/>
            <a:ext cx="1152128" cy="11247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\Desktop\WhatsApp-Image-2021-02-05-at-12.05.45-1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backgroundRemoval t="9781" b="67007" l="22449" r="77311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6790" r="22985" b="41568"/>
          <a:stretch/>
        </p:blipFill>
        <p:spPr bwMode="auto">
          <a:xfrm>
            <a:off x="899592" y="0"/>
            <a:ext cx="1276350" cy="12210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C:\Documents and Settings\ЗАМЫ\Рабочий стол\Воспитательная работа\Наталья Владимировна\эмблема АСШ№1.jpg"/>
          <p:cNvPicPr>
            <a:picLocks noChangeAspect="1" noChangeArrowheads="1"/>
          </p:cNvPicPr>
          <p:nvPr/>
        </p:nvPicPr>
        <p:blipFill>
          <a:blip r:embed="rId5" cstate="print"/>
          <a:srcRect l="14725" t="11175" r="11652" b="10600"/>
          <a:stretch>
            <a:fillRect/>
          </a:stretch>
        </p:blipFill>
        <p:spPr bwMode="auto">
          <a:xfrm>
            <a:off x="8008226" y="205463"/>
            <a:ext cx="1064785" cy="1008112"/>
          </a:xfrm>
          <a:prstGeom prst="ellipse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1026" name="Picture 2" descr="C:\Users\admin\Desktop\1545645414_1545381878_emblema17112016151412_3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12528" y="205463"/>
            <a:ext cx="1008112" cy="1008112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 descr="C:\Users\admin\Desktop\866f3350-fbbe-49b5-9264-84291aa328e6.jf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068960"/>
            <a:ext cx="4024000" cy="30085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Заголовок 1"/>
          <p:cNvSpPr txBox="1">
            <a:spLocks/>
          </p:cNvSpPr>
          <p:nvPr/>
        </p:nvSpPr>
        <p:spPr>
          <a:xfrm>
            <a:off x="1302424" y="1412776"/>
            <a:ext cx="6512511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 fontScale="55000" lnSpcReduction="20000"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dirty="0" smtClean="0"/>
              <a:t>Добровольный антикоррупционный школьный </a:t>
            </a:r>
          </a:p>
          <a:p>
            <a:pPr marL="0" indent="0" algn="ctr">
              <a:buFont typeface="Georgia" pitchFamily="18" charset="0"/>
              <a:buNone/>
            </a:pPr>
            <a:r>
              <a:rPr lang="ru-RU" dirty="0"/>
              <a:t>к</a:t>
            </a:r>
            <a:r>
              <a:rPr lang="ru-RU" dirty="0" smtClean="0"/>
              <a:t>луб «</a:t>
            </a:r>
            <a:r>
              <a:rPr lang="ru-RU" dirty="0" err="1" smtClean="0"/>
              <a:t>Адал</a:t>
            </a:r>
            <a:r>
              <a:rPr lang="ru-RU" dirty="0" smtClean="0"/>
              <a:t> </a:t>
            </a:r>
            <a:r>
              <a:rPr lang="ru-RU" dirty="0" err="1" smtClean="0"/>
              <a:t>Ұрпақ</a:t>
            </a:r>
            <a:r>
              <a:rPr lang="ru-RU" dirty="0" smtClean="0"/>
              <a:t>» </a:t>
            </a:r>
            <a:endParaRPr lang="ru-RU" dirty="0"/>
          </a:p>
        </p:txBody>
      </p:sp>
      <p:pic>
        <p:nvPicPr>
          <p:cNvPr id="11266" name="Picture 2" descr="D:\работа\be871fa8-e834-4dcb-a7cc-636390155bd8.jfif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7968" r="34267"/>
          <a:stretch/>
        </p:blipFill>
        <p:spPr bwMode="auto">
          <a:xfrm>
            <a:off x="797789" y="2965735"/>
            <a:ext cx="3301648" cy="32150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45481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5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278" y="28922"/>
            <a:ext cx="9084501" cy="6813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769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83671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endParaRPr lang="ru-RU" sz="5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admin\Desktop\1511946149_slayd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9512" y="260648"/>
            <a:ext cx="8508437" cy="6381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0" name="Picture 2" descr="C:\Users\admin\Desktop\76197fab-a1d4-4de2-a783-2e18ecab79db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514" r="22319"/>
          <a:stretch/>
        </p:blipFill>
        <p:spPr bwMode="auto">
          <a:xfrm>
            <a:off x="3606006" y="1268760"/>
            <a:ext cx="5051830" cy="4752528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3290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C:\Users\админ\Desktop\9428bab9cbeabb6d3013d3d053431111.jpe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-972616" y="2708920"/>
            <a:ext cx="7712479" cy="4597824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755576" y="404836"/>
            <a:ext cx="756084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kk-KZ" sz="3600" dirty="0" smtClean="0">
                <a:solidFill>
                  <a:srgbClr val="FF0000"/>
                </a:solidFill>
              </a:rPr>
              <a:t>Добровольный школьный клуб “Адал Ұрпақ” КГУ “Общеобразовательная школа №1 им. П. Исакова” создан 18 ноября, 2016 года</a:t>
            </a:r>
            <a:endParaRPr lang="ru-RU" sz="2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C:\Users\админ\Desktop\1509696811_slayd3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C:\Users\админ\Desktop\1509696818_slayd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удал урпак\Screenshot_2021-10-15-08-22-51-57_1c337646f29875672b5a61192b9010f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934" b="23016"/>
          <a:stretch/>
        </p:blipFill>
        <p:spPr bwMode="auto">
          <a:xfrm>
            <a:off x="235621" y="1947714"/>
            <a:ext cx="2839953" cy="4610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удал урпак\Screenshot_2021-10-15-08-22-59-83_1c337646f29875672b5a61192b9010f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817" b="28767"/>
          <a:stretch/>
        </p:blipFill>
        <p:spPr bwMode="auto">
          <a:xfrm>
            <a:off x="3203848" y="1412776"/>
            <a:ext cx="2969568" cy="451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удал урпак\Screenshot_2021-10-15-08-22-44-79_1c337646f29875672b5a61192b9010f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364" b="30205"/>
          <a:stretch/>
        </p:blipFill>
        <p:spPr bwMode="auto">
          <a:xfrm>
            <a:off x="6307013" y="692696"/>
            <a:ext cx="2687596" cy="38481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0" y="22573"/>
            <a:ext cx="6512511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dirty="0" smtClean="0"/>
              <a:t> </a:t>
            </a:r>
            <a:r>
              <a:rPr lang="ru-RU" sz="3600" dirty="0" err="1" smtClean="0">
                <a:solidFill>
                  <a:srgbClr val="FF0000"/>
                </a:solidFill>
              </a:rPr>
              <a:t>Акция«Против</a:t>
            </a:r>
            <a:r>
              <a:rPr lang="ru-RU" sz="3600" dirty="0" smtClean="0">
                <a:solidFill>
                  <a:srgbClr val="FF0000"/>
                </a:solidFill>
              </a:rPr>
              <a:t> коррупции»</a:t>
            </a:r>
          </a:p>
        </p:txBody>
      </p:sp>
    </p:spTree>
    <p:extLst>
      <p:ext uri="{BB962C8B-B14F-4D97-AF65-F5344CB8AC3E}">
        <p14:creationId xmlns:p14="http://schemas.microsoft.com/office/powerpoint/2010/main" xmlns="" val="37063431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\Desktop\фотографии\образ неподкупного\Харенко Александра 9 класс.jfi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1467" y="657129"/>
            <a:ext cx="2448272" cy="35326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esktop\фотографии\образ неподкупного\Сарафанов Вадим 8 класс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4414" y="4295955"/>
            <a:ext cx="3152562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esktop\фотографии\образ неподкупного\Захарчук Милита 9 класс.jf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99712" y="4295956"/>
            <a:ext cx="3215920" cy="225353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esktop\фотографии\образ неподкупного\Жусупова Алина 9 класс.jf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64400" y="1102581"/>
            <a:ext cx="2312337" cy="31933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admin\Desktop\фотографии\образ неподкупного\Диль София 7 класс.jf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99706" y="4382929"/>
            <a:ext cx="3020171" cy="21329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admin\Desktop\фотографии\образ неподкупного\Копылова Алена 8 класс.jf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12160" y="657129"/>
            <a:ext cx="2665756" cy="35265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Заголовок 1"/>
          <p:cNvSpPr txBox="1">
            <a:spLocks/>
          </p:cNvSpPr>
          <p:nvPr/>
        </p:nvSpPr>
        <p:spPr>
          <a:xfrm>
            <a:off x="1485603" y="22573"/>
            <a:ext cx="5900951" cy="81413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 fontScale="25000" lnSpcReduction="20000"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dirty="0" smtClean="0"/>
              <a:t> </a:t>
            </a:r>
            <a:r>
              <a:rPr lang="ru-RU" sz="9600" dirty="0" smtClean="0">
                <a:solidFill>
                  <a:srgbClr val="FF0000"/>
                </a:solidFill>
              </a:rPr>
              <a:t>Конкурс рисунков </a:t>
            </a:r>
          </a:p>
          <a:p>
            <a:pPr marL="0" indent="0" algn="ctr">
              <a:buFont typeface="Georgia" pitchFamily="18" charset="0"/>
              <a:buNone/>
            </a:pPr>
            <a:r>
              <a:rPr lang="ru-RU" sz="9600" dirty="0" smtClean="0">
                <a:solidFill>
                  <a:srgbClr val="FF0000"/>
                </a:solidFill>
              </a:rPr>
              <a:t>«Образ неподкупного и честного труда</a:t>
            </a:r>
            <a:r>
              <a:rPr lang="ru-RU" sz="14400" dirty="0" smtClean="0">
                <a:solidFill>
                  <a:srgbClr val="FF0000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3813087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admin\Desktop\фотографии\образ неподкупного\Кумырлык Диас 9 класс.jfif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2625"/>
          <a:stretch/>
        </p:blipFill>
        <p:spPr bwMode="auto">
          <a:xfrm>
            <a:off x="402092" y="332656"/>
            <a:ext cx="2497282" cy="25629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 descr="C:\Users\admin\Desktop\фотографии\образ неподкупного\Мухамедьярова Динара 7 класс.jf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80542" y="389992"/>
            <a:ext cx="3377394" cy="24482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admin\Desktop\фотографии\образ неподкупного\Роот Татьяна 8 класс.jfif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6056" y="4024980"/>
            <a:ext cx="3836284" cy="26253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фотографии\образ неподкупного\Леонова Александра 8 класс.jfif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121892"/>
            <a:ext cx="2512562" cy="352839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admin\Desktop\фотографии\образ неподкупного\Мацевич Александр 9 класс.jfif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81827" y="2990821"/>
            <a:ext cx="2830513" cy="20162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 descr="C:\Users\admin\Desktop\фотографии\образ неподкупного\Рымбек Замира 7 класс.jfif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61628" y="568896"/>
            <a:ext cx="2350712" cy="20521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 descr="C:\Users\admin\Desktop\фотографии\образ неподкупного\Зуев Данил 7 класс.jfif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3058" y="3356992"/>
            <a:ext cx="2596316" cy="247674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30847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admin\Desktop\фотографии\фото1\20180907_15120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51920" y="881798"/>
            <a:ext cx="5113453" cy="248570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5" name="Picture 3" descr="C:\Users\admin\Desktop\фотографии\фото1\20180907_154556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31312" y="3778162"/>
            <a:ext cx="4608512" cy="29523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admin\Desktop\удал урпак\Screenshot_2021-10-15-08-45-02-70_1c337646f29875672b5a61192b9010f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98" b="55437"/>
          <a:stretch/>
        </p:blipFill>
        <p:spPr bwMode="auto">
          <a:xfrm>
            <a:off x="179512" y="755730"/>
            <a:ext cx="3512038" cy="261177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:\Users\admin\Desktop\удал урпак\Screenshot_2021-10-15-08-45-20-74_1c337646f29875672b5a61192b9010f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141" b="54311"/>
          <a:stretch/>
        </p:blipFill>
        <p:spPr bwMode="auto">
          <a:xfrm>
            <a:off x="2474767" y="2720887"/>
            <a:ext cx="2754306" cy="21145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C:\Users\admin\Desktop\удал урпак\Screenshot_2021-10-15-08-45-12-00_1c337646f29875672b5a61192b9010f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502" b="34321"/>
          <a:stretch/>
        </p:blipFill>
        <p:spPr bwMode="auto">
          <a:xfrm>
            <a:off x="395534" y="3185592"/>
            <a:ext cx="2657869" cy="367240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 txBox="1">
            <a:spLocks/>
          </p:cNvSpPr>
          <p:nvPr/>
        </p:nvSpPr>
        <p:spPr>
          <a:xfrm>
            <a:off x="758267" y="-171400"/>
            <a:ext cx="6512511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 fontScale="85000" lnSpcReduction="10000"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dirty="0" smtClean="0"/>
              <a:t> </a:t>
            </a:r>
            <a:r>
              <a:rPr lang="ru-RU" sz="3300" dirty="0" smtClean="0">
                <a:solidFill>
                  <a:srgbClr val="FF0000"/>
                </a:solidFill>
              </a:rPr>
              <a:t>Участие в ежегодных слетах добровольных клубов «</a:t>
            </a:r>
            <a:r>
              <a:rPr lang="ru-RU" sz="3300" dirty="0" err="1" smtClean="0">
                <a:solidFill>
                  <a:srgbClr val="FF0000"/>
                </a:solidFill>
              </a:rPr>
              <a:t>Адал</a:t>
            </a:r>
            <a:r>
              <a:rPr lang="ru-RU" sz="3300" dirty="0" smtClean="0">
                <a:solidFill>
                  <a:srgbClr val="FF0000"/>
                </a:solidFill>
              </a:rPr>
              <a:t> </a:t>
            </a:r>
            <a:r>
              <a:rPr lang="kk-KZ" sz="3300" dirty="0" smtClean="0">
                <a:solidFill>
                  <a:srgbClr val="FF0000"/>
                </a:solidFill>
              </a:rPr>
              <a:t>Ұрпақ</a:t>
            </a:r>
            <a:r>
              <a:rPr lang="ru-RU" sz="3300" dirty="0" smtClean="0">
                <a:solidFill>
                  <a:srgbClr val="FF0000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3515760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C:\Users\admin\Desktop\удал урпак\Screenshot_2021-10-15-08-42-59-77_1c337646f29875672b5a61192b9010f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556" b="41821"/>
          <a:stretch/>
        </p:blipFill>
        <p:spPr bwMode="auto">
          <a:xfrm>
            <a:off x="251520" y="1052736"/>
            <a:ext cx="4594224" cy="26159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4" name="Picture 2" descr="C:\Users\admin\Desktop\удал урпак\Screenshot_2021-10-15-08-40-37-54_1c337646f29875672b5a61192b9010f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249" b="56787"/>
          <a:stretch/>
        </p:blipFill>
        <p:spPr bwMode="auto">
          <a:xfrm>
            <a:off x="623425" y="3933056"/>
            <a:ext cx="3850414" cy="22216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admin\Desktop\удал урпак\Screenshot_2021-10-15-08-46-50-29_1c337646f29875672b5a61192b9010f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152" b="53627"/>
          <a:stretch/>
        </p:blipFill>
        <p:spPr bwMode="auto">
          <a:xfrm>
            <a:off x="5148064" y="1028551"/>
            <a:ext cx="3608937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C:\Users\admin\Desktop\удал урпак\Screenshot_2021-10-15-08-46-57-77_1c337646f29875672b5a61192b9010f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101" b="53151"/>
          <a:stretch/>
        </p:blipFill>
        <p:spPr bwMode="auto">
          <a:xfrm>
            <a:off x="5142309" y="3965426"/>
            <a:ext cx="3464921" cy="259853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755576" y="21854"/>
            <a:ext cx="6512511" cy="144016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rm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ru-RU" sz="7200" dirty="0" smtClean="0"/>
              <a:t> </a:t>
            </a:r>
            <a:r>
              <a:rPr lang="ru-RU" sz="4800" dirty="0" smtClean="0">
                <a:solidFill>
                  <a:srgbClr val="FF0000"/>
                </a:solidFill>
              </a:rPr>
              <a:t>«</a:t>
            </a:r>
            <a:r>
              <a:rPr lang="kk-KZ" sz="4800" dirty="0" smtClean="0">
                <a:solidFill>
                  <a:srgbClr val="FF0000"/>
                </a:solidFill>
              </a:rPr>
              <a:t>Адалдық сағаты</a:t>
            </a:r>
            <a:r>
              <a:rPr lang="ru-RU" sz="4800" dirty="0" smtClean="0">
                <a:solidFill>
                  <a:srgbClr val="FF0000"/>
                </a:solidFill>
              </a:rPr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xmlns="" val="9762791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admin\Desktop\удал урпак\Screenshot_2021-10-15-08-47-04-45_1c337646f29875672b5a61192b9010f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908" b="28175"/>
          <a:stretch/>
        </p:blipFill>
        <p:spPr bwMode="auto">
          <a:xfrm>
            <a:off x="323528" y="354807"/>
            <a:ext cx="2885377" cy="345712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19" name="Picture 3" descr="C:\Users\admin\Desktop\удал урпак\Screenshot_2021-10-15-08-46-42-41_1c337646f29875672b5a61192b9010f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394" b="53560"/>
          <a:stretch/>
        </p:blipFill>
        <p:spPr bwMode="auto">
          <a:xfrm>
            <a:off x="2842126" y="3573016"/>
            <a:ext cx="3205108" cy="235367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1" name="Picture 5" descr="C:\Users\admin\Desktop\удал урпак\Screenshot_2021-10-15-08-45-47-10_1c337646f29875672b5a61192b9010f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3039" b="20325"/>
          <a:stretch/>
        </p:blipFill>
        <p:spPr bwMode="auto">
          <a:xfrm>
            <a:off x="6012160" y="223900"/>
            <a:ext cx="2954893" cy="37189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C:\Users\admin\Desktop\удал урпак\Screenshot_2021-10-15-08-45-32-16_1c337646f29875672b5a61192b9010f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7256" b="32417"/>
          <a:stretch/>
        </p:blipFill>
        <p:spPr bwMode="auto">
          <a:xfrm>
            <a:off x="6229466" y="3277968"/>
            <a:ext cx="2520280" cy="33786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C:\Users\admin\Desktop\удал урпак\Screenshot_2021-10-15-08-46-09-88_1c337646f29875672b5a61192b9010f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4762" b="16567"/>
          <a:stretch/>
        </p:blipFill>
        <p:spPr bwMode="auto">
          <a:xfrm>
            <a:off x="3347864" y="354807"/>
            <a:ext cx="2562723" cy="293017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3" name="Picture 7" descr="C:\Users\admin\Desktop\удал урпак\Screenshot_2021-10-15-08-46-25-94_1c337646f29875672b5a61192b9010f9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3423" b="54379"/>
          <a:stretch/>
        </p:blipFill>
        <p:spPr bwMode="auto">
          <a:xfrm>
            <a:off x="107504" y="4149080"/>
            <a:ext cx="2873462" cy="20560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500763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C:\Users\admin\Desktop\удал урпак\Screenshot_2021-10-15-08-28-33-94_1c337646f29875672b5a61192b9010f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7713" b="49008"/>
          <a:stretch/>
        </p:blipFill>
        <p:spPr bwMode="auto">
          <a:xfrm>
            <a:off x="4427984" y="476672"/>
            <a:ext cx="3650044" cy="269934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C:\Users\admin\Desktop\удал урпак\Screenshot_2021-10-15-08-28-40-87_1c337646f29875672b5a61192b9010f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6379" b="13494"/>
          <a:stretch/>
        </p:blipFill>
        <p:spPr bwMode="auto">
          <a:xfrm>
            <a:off x="395536" y="3087613"/>
            <a:ext cx="1999798" cy="356081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C:\Users\admin\Desktop\удал урпак\Screenshot_2021-10-15-08-28-53-95_1c337646f29875672b5a61192b9010f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51" b="12212"/>
          <a:stretch/>
        </p:blipFill>
        <p:spPr bwMode="auto">
          <a:xfrm>
            <a:off x="2685829" y="3121496"/>
            <a:ext cx="1883441" cy="343773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C:\Users\admin\Desktop\удал урпак\Screenshot_2021-10-15-08-28-57-98_1c337646f29875672b5a61192b9010f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4235" b="11371"/>
          <a:stretch/>
        </p:blipFill>
        <p:spPr bwMode="auto">
          <a:xfrm>
            <a:off x="4788024" y="3312021"/>
            <a:ext cx="2026443" cy="335009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 descr="C:\Users\admin\Desktop\удал урпак\Screenshot_2021-10-15-08-29-01-13_1c337646f29875672b5a61192b9010f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933" b="12209"/>
          <a:stretch/>
        </p:blipFill>
        <p:spPr bwMode="auto">
          <a:xfrm>
            <a:off x="7006949" y="3312021"/>
            <a:ext cx="2020165" cy="34503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Заголовок 1"/>
          <p:cNvSpPr txBox="1">
            <a:spLocks/>
          </p:cNvSpPr>
          <p:nvPr/>
        </p:nvSpPr>
        <p:spPr>
          <a:xfrm>
            <a:off x="35496" y="388268"/>
            <a:ext cx="4248472" cy="1102171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>
            <a:lvl1pPr marL="640080" indent="-457200" algn="l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5400" b="1" i="0" kern="120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>
                  <a:reflection blurRad="6350" stA="55000" endA="300" endPos="45500" dir="5400000" sy="-100000" algn="bl" rotWithShape="0"/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kk-KZ" sz="2800" dirty="0" smtClean="0">
                <a:solidFill>
                  <a:srgbClr val="FF0000"/>
                </a:solidFill>
              </a:rPr>
              <a:t>Час добропорядочности по заповеди Шакарима Кудайбердиева</a:t>
            </a:r>
            <a:endParaRPr lang="ru-RU" sz="1800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773423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8" descr="C:\Users\admin\Desktop\удал урпак\Screenshot_2021-10-15-08-29-03-92_1c337646f29875672b5a61192b9010f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887" b="34981"/>
          <a:stretch/>
        </p:blipFill>
        <p:spPr bwMode="auto">
          <a:xfrm>
            <a:off x="395536" y="226507"/>
            <a:ext cx="2376264" cy="28584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C:\Users\admin\Desktop\удал урпак\Screenshot_2021-10-15-08-29-09-51_1c337646f29875672b5a61192b9010f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0746" b="36664"/>
          <a:stretch/>
        </p:blipFill>
        <p:spPr bwMode="auto">
          <a:xfrm>
            <a:off x="395536" y="3429000"/>
            <a:ext cx="2668216" cy="31182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удал урпак\Screenshot_2021-10-15-08-29-12-77_1c337646f29875672b5a61192b9010f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9928" b="35361"/>
          <a:stretch/>
        </p:blipFill>
        <p:spPr bwMode="auto">
          <a:xfrm>
            <a:off x="6012160" y="3086273"/>
            <a:ext cx="2973564" cy="36152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удал урпак\Screenshot_2021-10-15-08-29-42-57_1c337646f29875672b5a61192b9010f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2573" b="39420"/>
          <a:stretch/>
        </p:blipFill>
        <p:spPr bwMode="auto">
          <a:xfrm>
            <a:off x="6326228" y="404664"/>
            <a:ext cx="2345427" cy="2502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min\Desktop\удал урпак\Screenshot_2021-10-15-08-29-48-21_1c337646f29875672b5a61192b9010f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202" b="15346"/>
          <a:stretch/>
        </p:blipFill>
        <p:spPr bwMode="auto">
          <a:xfrm>
            <a:off x="3292624" y="2222004"/>
            <a:ext cx="2541682" cy="46005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2266975" y="404837"/>
            <a:ext cx="4572000" cy="138499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800" dirty="0">
                <a:solidFill>
                  <a:srgbClr val="FF0000"/>
                </a:solidFill>
              </a:rPr>
              <a:t>Час добропорядочности по заповеди Шакарима Кудайбердиева</a:t>
            </a:r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401979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удал урпак\Screenshot_2021-10-15-08-40-19-30_1c337646f29875672b5a61192b9010f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058" b="26405"/>
          <a:stretch/>
        </p:blipFill>
        <p:spPr bwMode="auto">
          <a:xfrm>
            <a:off x="426815" y="912937"/>
            <a:ext cx="3600400" cy="5400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удал урпак\Screenshot_2021-10-15-08-43-40-56_1c337646f29875672b5a61192b9010f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1412" b="24055"/>
          <a:stretch/>
        </p:blipFill>
        <p:spPr bwMode="auto">
          <a:xfrm>
            <a:off x="4913920" y="912937"/>
            <a:ext cx="3568030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227015" y="188640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Работа школьного магазина «Адалдық дүкені»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19090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admin\Desktop\удал урпак\Screenshot_2021-10-15-08-44-11-02_1c337646f29875672b5a61192b9010f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8486" b="23431"/>
          <a:stretch/>
        </p:blipFill>
        <p:spPr bwMode="auto">
          <a:xfrm>
            <a:off x="323528" y="842416"/>
            <a:ext cx="3196393" cy="27051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удал урпак\Screenshot_2021-10-15-08-44-19-18_1c337646f29875672b5a61192b9010f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7550" b="23228"/>
          <a:stretch/>
        </p:blipFill>
        <p:spPr bwMode="auto">
          <a:xfrm>
            <a:off x="4716016" y="883221"/>
            <a:ext cx="3056812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C:\Users\admin\Desktop\удал урпак\Screenshot_2021-10-15-08-44-34-94_1c337646f29875672b5a61192b9010f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56362" b="18775"/>
          <a:stretch/>
        </p:blipFill>
        <p:spPr bwMode="auto">
          <a:xfrm>
            <a:off x="1778849" y="3717032"/>
            <a:ext cx="5279506" cy="29169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77708" y="107340"/>
            <a:ext cx="4572000" cy="52322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800" b="1" dirty="0" smtClean="0">
                <a:solidFill>
                  <a:srgbClr val="FF0000"/>
                </a:solidFill>
              </a:rPr>
              <a:t>Правовые беседы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256628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admin\Desktop\фотографии\фото1\20180911_112916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890" t="16624" r="11394" b="13451"/>
          <a:stretch/>
        </p:blipFill>
        <p:spPr bwMode="auto">
          <a:xfrm>
            <a:off x="1768872" y="1340768"/>
            <a:ext cx="4982270" cy="25175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admin\Desktop\фотографии\фото1\20180911_113045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6062" r="20611"/>
          <a:stretch/>
        </p:blipFill>
        <p:spPr bwMode="auto">
          <a:xfrm>
            <a:off x="376486" y="3731293"/>
            <a:ext cx="3792463" cy="29111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admin\Desktop\фотографии\фото1\20180911_112930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2412" r="15945"/>
          <a:stretch/>
        </p:blipFill>
        <p:spPr bwMode="auto">
          <a:xfrm>
            <a:off x="4716016" y="3854734"/>
            <a:ext cx="3926633" cy="26642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07332" y="188640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kk-KZ" sz="2400" b="1" dirty="0" smtClean="0">
                <a:solidFill>
                  <a:srgbClr val="FF0000"/>
                </a:solidFill>
              </a:rPr>
              <a:t>Конкурс рисунков на асфальте «Мой счастливый Казахстастан»</a:t>
            </a:r>
            <a:endParaRPr lang="ru-RU" sz="16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5352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1" name="Picture 3" descr="C:\Users\admin\Desktop\удал урпак\Screenshot_2021-10-15-09-09-26-55_1c337646f29875672b5a61192b9010f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795" b="11607"/>
          <a:stretch/>
        </p:blipFill>
        <p:spPr bwMode="auto">
          <a:xfrm>
            <a:off x="3275856" y="484659"/>
            <a:ext cx="2106234" cy="3257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2" name="Picture 4" descr="C:\Users\admin\Desktop\удал урпак\Screenshot_2021-10-15-09-09-18-67_1c337646f29875672b5a61192b9010f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666" b="11873"/>
          <a:stretch/>
        </p:blipFill>
        <p:spPr bwMode="auto">
          <a:xfrm>
            <a:off x="6156176" y="351910"/>
            <a:ext cx="2315714" cy="3523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3" name="Picture 5" descr="C:\Users\admin\Desktop\удал урпак\Screenshot_2021-10-15-09-09-05-01_1c337646f29875672b5a61192b9010f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8423" b="22959"/>
          <a:stretch/>
        </p:blipFill>
        <p:spPr bwMode="auto">
          <a:xfrm>
            <a:off x="323528" y="476672"/>
            <a:ext cx="2353899" cy="306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C:\Users\admin\Desktop\удал урпак\Screenshot_2021-10-15-09-09-34-06_1c337646f29875672b5a61192b9010f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274" b="12301"/>
          <a:stretch/>
        </p:blipFill>
        <p:spPr bwMode="auto">
          <a:xfrm>
            <a:off x="1763687" y="3141562"/>
            <a:ext cx="2277253" cy="346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294" name="Picture 6" descr="C:\Users\admin\Desktop\удал урпак\Screenshot_2021-10-15-09-09-10-72_1c337646f29875672b5a61192b9010f9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519" b="12173"/>
          <a:stretch/>
        </p:blipFill>
        <p:spPr bwMode="auto">
          <a:xfrm>
            <a:off x="4970090" y="3459220"/>
            <a:ext cx="2083499" cy="3116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2587163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admin\Desktop\фотографии\фото1\20180920_11434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738275"/>
            <a:ext cx="3466237" cy="250425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admin\Desktop\фотографии\фото1\20180920_11025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75856" y="3416027"/>
            <a:ext cx="5776773" cy="28083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C:\Users\admin\Desktop\фотографии\школа\20161208_094306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5353" y="738275"/>
            <a:ext cx="4323530" cy="243728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admin\Desktop\фотографии\школа\IMG-20161013-WA0076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3745" r="12531"/>
          <a:stretch/>
        </p:blipFill>
        <p:spPr bwMode="auto">
          <a:xfrm>
            <a:off x="179512" y="3925887"/>
            <a:ext cx="3009900" cy="22984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128654" y="91943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</a:rPr>
              <a:t>Воспитание духовно-нравственного поведения учащихся</a:t>
            </a:r>
            <a:endParaRPr lang="ru-RU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7381022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 descr="C:\Users\admin\Desktop\удал урпак\Screenshot_2021-10-15-08-54-27-04_1c337646f29875672b5a61192b9010f9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030" b="39695"/>
          <a:stretch/>
        </p:blipFill>
        <p:spPr bwMode="auto">
          <a:xfrm>
            <a:off x="467544" y="447353"/>
            <a:ext cx="3970741" cy="30243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admin\Desktop\удал урпак\Screenshot_2021-10-15-08-54-37-69_1c337646f29875672b5a61192b9010f9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6483" b="41960"/>
          <a:stretch/>
        </p:blipFill>
        <p:spPr bwMode="auto">
          <a:xfrm>
            <a:off x="4800731" y="519361"/>
            <a:ext cx="4107389" cy="28803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Desktop\удал урпак\Screenshot_2021-10-15-08-54-44-70_1c337646f29875672b5a61192b9010f9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732" b="40011"/>
          <a:stretch/>
        </p:blipFill>
        <p:spPr bwMode="auto">
          <a:xfrm>
            <a:off x="467545" y="3573017"/>
            <a:ext cx="4208730" cy="27363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C:\Users\admin\Desktop\удал урпак\Screenshot_2021-10-15-08-54-51-16_1c337646f29875672b5a61192b9010f9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30362" b="41078"/>
          <a:stretch/>
        </p:blipFill>
        <p:spPr bwMode="auto">
          <a:xfrm>
            <a:off x="4932040" y="3682055"/>
            <a:ext cx="3913995" cy="251822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6747510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admin\Desktop\1545645414_1545381878_emblema17112016151412_3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41844" y="116632"/>
            <a:ext cx="2384544" cy="238454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158711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 молодежь – будущее страны</a:t>
            </a:r>
            <a:b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6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 нас великие цели!</a:t>
            </a:r>
            <a:endParaRPr lang="ru-RU" sz="6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42" name="Picture 2" descr="C:\Users\admin\Desktop\удал урпак\36c42ffc-38ec-4a0f-8404-ffb18a74dad1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-4869" r="21525"/>
          <a:stretch/>
        </p:blipFill>
        <p:spPr bwMode="auto">
          <a:xfrm>
            <a:off x="1475656" y="3717032"/>
            <a:ext cx="5159102" cy="292119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310982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75656" y="1700808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sz="72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7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3201141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723</TotalTime>
  <Words>118</Words>
  <Application>Microsoft Office PowerPoint</Application>
  <PresentationFormat>Экран (4:3)</PresentationFormat>
  <Paragraphs>18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Воздушный поток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Мы молодежь – будущее страны У нас великие цели!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</cp:lastModifiedBy>
  <cp:revision>23</cp:revision>
  <cp:lastPrinted>2021-10-14T06:51:48Z</cp:lastPrinted>
  <dcterms:created xsi:type="dcterms:W3CDTF">2021-10-14T02:14:12Z</dcterms:created>
  <dcterms:modified xsi:type="dcterms:W3CDTF">2021-10-15T09:25:56Z</dcterms:modified>
</cp:coreProperties>
</file>