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AF463A-BC7C-46EE-9F1E-7F377CCA4891}"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add title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AF463A-BC7C-46EE-9F1E-7F377CCA4891}"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AF463A-BC7C-46EE-9F1E-7F377CCA4891}"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AF463A-BC7C-46EE-9F1E-7F377CCA4891}"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playstationtamir.com/wp-content/uploads/2015/12/kurumsalpress-arkapla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1" name="Прямоугольник 10"/>
          <p:cNvSpPr/>
          <p:nvPr/>
        </p:nvSpPr>
        <p:spPr>
          <a:xfrm>
            <a:off x="2428860" y="285728"/>
            <a:ext cx="4000528" cy="707886"/>
          </a:xfrm>
          <a:prstGeom prst="rect">
            <a:avLst/>
          </a:prstGeom>
        </p:spPr>
        <p:txBody>
          <a:bodyPr wrap="square">
            <a:spAutoFit/>
          </a:bodyPr>
          <a:lstStyle/>
          <a:p>
            <a:pPr lvl="0" algn="ctr" fontAlgn="base">
              <a:spcBef>
                <a:spcPct val="0"/>
              </a:spcBef>
              <a:spcAft>
                <a:spcPct val="0"/>
              </a:spcAft>
            </a:pPr>
            <a:r>
              <a:rPr lang="ru-RU" sz="4000" b="1" dirty="0">
                <a:solidFill>
                  <a:srgbClr val="FF0000"/>
                </a:solidFill>
                <a:latin typeface="Times New Roman" pitchFamily="18" charset="0"/>
                <a:cs typeface="Times New Roman" pitchFamily="18" charset="0"/>
              </a:rPr>
              <a:t>МОНОПОЛИЯ</a:t>
            </a:r>
            <a:endParaRPr lang="ru-RU" sz="5400" b="1" dirty="0">
              <a:solidFill>
                <a:srgbClr val="FF0000"/>
              </a:solidFill>
              <a:latin typeface="Times New Roman" pitchFamily="18" charset="0"/>
              <a:ea typeface="Times New Roman" pitchFamily="18" charset="0"/>
              <a:cs typeface="Times New Roman" pitchFamily="18" charset="0"/>
            </a:endParaRPr>
          </a:p>
        </p:txBody>
      </p:sp>
      <p:pic>
        <p:nvPicPr>
          <p:cNvPr id="5" name="Рисунок 4" descr="Лучшие настольные игры для всей семьи"/>
          <p:cNvPicPr/>
          <p:nvPr/>
        </p:nvPicPr>
        <p:blipFill>
          <a:blip r:embed="rId3" cstate="print"/>
          <a:srcRect/>
          <a:stretch>
            <a:fillRect/>
          </a:stretch>
        </p:blipFill>
        <p:spPr bwMode="auto">
          <a:xfrm rot="21309692">
            <a:off x="108291" y="2116092"/>
            <a:ext cx="2860628" cy="2688608"/>
          </a:xfrm>
          <a:prstGeom prst="rect">
            <a:avLst/>
          </a:prstGeom>
          <a:ln>
            <a:noFill/>
          </a:ln>
          <a:effectLst>
            <a:outerShdw blurRad="292100" dist="139700" dir="2700000" algn="tl" rotWithShape="0">
              <a:srgbClr val="333333">
                <a:alpha val="65000"/>
              </a:srgbClr>
            </a:outerShdw>
          </a:effectLst>
        </p:spPr>
      </p:pic>
      <p:sp>
        <p:nvSpPr>
          <p:cNvPr id="9" name="Прямоугольник 8"/>
          <p:cNvSpPr/>
          <p:nvPr/>
        </p:nvSpPr>
        <p:spPr>
          <a:xfrm>
            <a:off x="3733800" y="1066801"/>
            <a:ext cx="4572000" cy="5478423"/>
          </a:xfrm>
          <a:prstGeom prst="rect">
            <a:avLst/>
          </a:prstGeom>
        </p:spPr>
        <p:txBody>
          <a:bodyPr wrap="square">
            <a:spAutoFit/>
          </a:bodyPr>
          <a:lstStyle/>
          <a:p>
            <a:r>
              <a:rPr lang="kk-KZ" sz="1400" dirty="0"/>
              <a:t>Ойынның басты мақсаты - монополист болып, қарсыластар ауданындағы барлығын құрту.</a:t>
            </a:r>
            <a:br>
              <a:rPr lang="ru-RU" sz="1400" dirty="0"/>
            </a:br>
            <a:r>
              <a:rPr lang="kk-KZ" sz="1400" dirty="0"/>
              <a:t>Ойын пакетіне мыналар кіреді:</a:t>
            </a:r>
            <a:br>
              <a:rPr lang="ru-RU" sz="1400" dirty="0"/>
            </a:br>
            <a:r>
              <a:rPr lang="kk-KZ" sz="1400" dirty="0"/>
              <a:t>Ойын алаңы</a:t>
            </a:r>
            <a:br>
              <a:rPr lang="ru-RU" sz="1400" dirty="0"/>
            </a:br>
            <a:r>
              <a:rPr lang="kk-KZ" sz="1400" dirty="0"/>
              <a:t>Үйлердің, қонақ үйлердің суреттері</a:t>
            </a:r>
            <a:br>
              <a:rPr lang="ru-RU" sz="1400" dirty="0"/>
            </a:br>
            <a:r>
              <a:rPr lang="kk-KZ" sz="1400" dirty="0"/>
              <a:t>Чиптерді ойнау</a:t>
            </a:r>
            <a:br>
              <a:rPr lang="ru-RU" sz="1400" dirty="0"/>
            </a:br>
            <a:r>
              <a:rPr lang="kk-KZ" sz="1400" dirty="0"/>
              <a:t>2 дана</a:t>
            </a:r>
            <a:br>
              <a:rPr lang="ru-RU" sz="1400" dirty="0"/>
            </a:br>
            <a:r>
              <a:rPr lang="kk-KZ" sz="1400" dirty="0"/>
              <a:t>«Шанс», «Жалпы қазына» карталары</a:t>
            </a:r>
            <a:br>
              <a:rPr lang="ru-RU" sz="1400" dirty="0"/>
            </a:br>
            <a:r>
              <a:rPr lang="kk-KZ" sz="1400" dirty="0"/>
              <a:t>Барлық уақыттағы ең танымал және танымал ойын. Бұл ойын ойналды және ұзақ уақыт бойы ойнатылады. Ол тақтай ойындарының барлық рейтингтерінде жетекші орынға ие. Оны тек оны жоғалтқандар ғана жақсы көрмейді. Шындығында, ойын тәрбиелік мәні бар және бізге экономика негіздерін үйретеді және өзімізді кәсіпкер рөлінде көрсетуге мүмкіндік береді.</a:t>
            </a:r>
            <a:br>
              <a:rPr lang="ru-RU" sz="1400" dirty="0"/>
            </a:br>
            <a:r>
              <a:rPr lang="kk-KZ" sz="1400" dirty="0"/>
              <a:t>  Бұл ойында дағды қалыптасады: стратегиялық ойлау және логика, бұл әсіресе сіздің балаңыз үшін маңызды . Ләззат алып, пайда табыңыз! Ойынның көптеген нұсқалары бар және жабдық сіз таңдаған нұсқаға байланысты. Негізгі түгендеу жоғарыда айтылған.</a:t>
            </a:r>
            <a:r>
              <a:rPr lang="ru-RU" sz="1400" dirty="0"/>
              <a:t> </a:t>
            </a:r>
            <a:r>
              <a:rPr lang="kk-KZ" sz="1400" dirty="0"/>
              <a:t> </a:t>
            </a:r>
            <a:br>
              <a:rPr lang="ru-RU" sz="1400" dirty="0"/>
            </a:br>
            <a:r>
              <a:rPr lang="kk-KZ" sz="1400" dirty="0"/>
              <a:t> </a:t>
            </a:r>
            <a:br>
              <a:rPr lang="ru-RU" sz="1400" dirty="0"/>
            </a:br>
            <a:r>
              <a:rPr lang="kk-KZ" sz="1400" b="1" i="1" dirty="0"/>
              <a:t> </a:t>
            </a:r>
            <a:br>
              <a:rPr lang="ru-RU" sz="1400" dirty="0"/>
            </a:br>
            <a:br>
              <a:rPr lang="ru-RU" sz="1400" dirty="0"/>
            </a:br>
            <a:r>
              <a:rPr lang="kk-KZ" sz="1400" dirty="0"/>
              <a:t> </a:t>
            </a:r>
            <a:br>
              <a:rPr lang="ru-RU" sz="1400" dirty="0"/>
            </a:br>
            <a:r>
              <a:rPr lang="kk-KZ" sz="1400" dirty="0"/>
              <a:t> </a:t>
            </a:r>
            <a:endParaRPr lang="ru-RU"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13</Words>
  <Application>Microsoft Office PowerPoint</Application>
  <PresentationFormat>Экран (4:3)</PresentationFormat>
  <Paragraphs>2</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77770353727</cp:lastModifiedBy>
  <cp:revision>21</cp:revision>
  <dcterms:created xsi:type="dcterms:W3CDTF">2020-03-14T03:16:16Z</dcterms:created>
  <dcterms:modified xsi:type="dcterms:W3CDTF">2020-05-04T06:35:19Z</dcterms:modified>
</cp:coreProperties>
</file>