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630616" cy="367240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Направления </a:t>
            </a:r>
            <a:r>
              <a:rPr lang="ru-RU" dirty="0"/>
              <a:t>деятельности </a:t>
            </a:r>
            <a:r>
              <a:rPr lang="ru-RU" dirty="0" smtClean="0"/>
              <a:t>организаци</a:t>
            </a:r>
            <a:r>
              <a:rPr lang="ru-RU" dirty="0"/>
              <a:t>и</a:t>
            </a:r>
            <a:r>
              <a:rPr lang="ru-RU" dirty="0" smtClean="0"/>
              <a:t> </a:t>
            </a:r>
            <a:r>
              <a:rPr lang="ru-RU" dirty="0" smtClean="0"/>
              <a:t>образования</a:t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dirty="0"/>
              <a:t>внедрению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инклюзивных </a:t>
            </a:r>
            <a:r>
              <a:rPr lang="ru-RU" dirty="0"/>
              <a:t>практик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56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00808"/>
            <a:ext cx="7408333" cy="3450696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Учет детей (лиц) с особыми образовательными потребностями (</a:t>
            </a:r>
            <a:r>
              <a:rPr lang="ru-RU" dirty="0" smtClean="0"/>
              <a:t>количество– </a:t>
            </a:r>
            <a:r>
              <a:rPr lang="ru-RU" dirty="0"/>
              <a:t>в составе контингента) </a:t>
            </a:r>
            <a:endParaRPr lang="ru-RU" dirty="0" smtClean="0"/>
          </a:p>
          <a:p>
            <a:pPr lvl="0"/>
            <a:r>
              <a:rPr lang="ru-RU" dirty="0" smtClean="0"/>
              <a:t> </a:t>
            </a:r>
            <a:r>
              <a:rPr lang="ru-RU" dirty="0"/>
              <a:t>по видам нарушений; </a:t>
            </a:r>
            <a:endParaRPr lang="ru-RU" dirty="0" smtClean="0"/>
          </a:p>
          <a:p>
            <a:r>
              <a:rPr lang="ru-RU" dirty="0" smtClean="0"/>
              <a:t>соотношение </a:t>
            </a:r>
            <a:r>
              <a:rPr lang="ru-RU" dirty="0"/>
              <a:t>между детьми (лицами) с особыми образовательными потребностями и общим количеством обучающихся (воспитанников).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2400" b="1" dirty="0" smtClean="0"/>
              <a:t>I </a:t>
            </a:r>
            <a:r>
              <a:rPr lang="kk-KZ" sz="2400" b="1" dirty="0" smtClean="0"/>
              <a:t>Общие </a:t>
            </a:r>
            <a:r>
              <a:rPr lang="kk-KZ" sz="2400" b="1" dirty="0"/>
              <a:t>направления </a:t>
            </a:r>
            <a:r>
              <a:rPr lang="kk-KZ" sz="2400" b="1" dirty="0" smtClean="0"/>
              <a:t>деятельности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2609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28800"/>
            <a:ext cx="7408333" cy="345069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kk-KZ" dirty="0"/>
              <a:t>Обеспечение ф</a:t>
            </a:r>
            <a:r>
              <a:rPr lang="ru-RU" dirty="0" err="1"/>
              <a:t>изическ</a:t>
            </a:r>
            <a:r>
              <a:rPr lang="kk-KZ" dirty="0"/>
              <a:t>ой </a:t>
            </a:r>
            <a:r>
              <a:rPr lang="ru-RU" dirty="0"/>
              <a:t>доступности </a:t>
            </a:r>
            <a:r>
              <a:rPr lang="ru-RU" dirty="0" smtClean="0"/>
              <a:t>организации </a:t>
            </a:r>
            <a:r>
              <a:rPr lang="ru-RU" dirty="0" smtClean="0"/>
              <a:t>образования: </a:t>
            </a:r>
          </a:p>
          <a:p>
            <a:pPr lvl="0"/>
            <a:r>
              <a:rPr lang="ru-RU" dirty="0" smtClean="0"/>
              <a:t>для </a:t>
            </a:r>
            <a:r>
              <a:rPr lang="ru-RU" dirty="0"/>
              <a:t>организаций образования </a:t>
            </a:r>
            <a:r>
              <a:rPr lang="ru-RU" dirty="0" smtClean="0"/>
              <a:t>–создание </a:t>
            </a:r>
            <a:r>
              <a:rPr lang="ru-RU" dirty="0"/>
              <a:t>физической </a:t>
            </a:r>
            <a:r>
              <a:rPr lang="ru-RU" dirty="0" err="1"/>
              <a:t>безбарьерной</a:t>
            </a:r>
            <a:r>
              <a:rPr lang="ru-RU" dirty="0"/>
              <a:t> среды.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kk-KZ" sz="2800" b="1" dirty="0"/>
              <a:t>Общие направления </a:t>
            </a:r>
            <a:r>
              <a:rPr lang="kk-KZ" sz="2800" b="1" dirty="0" smtClean="0"/>
              <a:t>деятельности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8784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88840"/>
            <a:ext cx="7408333" cy="3450696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Организационно-регламентирующее сопровождение </a:t>
            </a:r>
            <a:endParaRPr lang="ru-RU" dirty="0" smtClean="0"/>
          </a:p>
          <a:p>
            <a:pPr lvl="0"/>
            <a:r>
              <a:rPr lang="ru-RU" dirty="0" smtClean="0"/>
              <a:t>Организация </a:t>
            </a:r>
            <a:r>
              <a:rPr lang="ru-RU" dirty="0"/>
              <a:t>и мониторинг повышения квалификации педагогических работников по вопросам инклюзивного образования.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kk-KZ" sz="2800" b="1" dirty="0"/>
              <a:t>Общие направления </a:t>
            </a:r>
            <a:r>
              <a:rPr lang="kk-KZ" sz="2800" b="1" dirty="0" smtClean="0"/>
              <a:t>деятельности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9885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Участие педагогических работников, специалистов в мероприятиях по инклюзивному </a:t>
            </a:r>
            <a:r>
              <a:rPr lang="ru-RU" dirty="0" smtClean="0"/>
              <a:t>образованию</a:t>
            </a:r>
            <a:endParaRPr lang="ru-RU" dirty="0"/>
          </a:p>
          <a:p>
            <a:pPr lvl="0"/>
            <a:r>
              <a:rPr lang="ru-RU" dirty="0"/>
              <a:t>Наличие </a:t>
            </a:r>
            <a:r>
              <a:rPr lang="ru-RU" dirty="0" smtClean="0"/>
              <a:t>публикаций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252728"/>
          </a:xfrm>
        </p:spPr>
        <p:txBody>
          <a:bodyPr>
            <a:noAutofit/>
          </a:bodyPr>
          <a:lstStyle/>
          <a:p>
            <a:pPr lvl="0"/>
            <a:r>
              <a:rPr lang="kk-KZ" sz="2800" b="1" dirty="0"/>
              <a:t>Общие направления </a:t>
            </a:r>
            <a:r>
              <a:rPr lang="kk-KZ" sz="2800" b="1" dirty="0" smtClean="0"/>
              <a:t>деятельности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84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Обобщение опыта работы по инклюзивному образованию на районном (городском), областном, республиканском уровне. </a:t>
            </a:r>
          </a:p>
          <a:p>
            <a:pPr lvl="0"/>
            <a:r>
              <a:rPr lang="ru-RU" dirty="0"/>
              <a:t>Освещение опыта работы по инклюзивному образованию в СМИ (печатных и электронных).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kk-KZ" sz="2800" b="1" dirty="0"/>
              <a:t>Общие направления </a:t>
            </a:r>
            <a:r>
              <a:rPr lang="kk-KZ" sz="2800" b="1" dirty="0" smtClean="0"/>
              <a:t>деятельности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8787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6584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Создание образовательной </a:t>
            </a:r>
            <a:r>
              <a:rPr lang="ru-RU" dirty="0" err="1"/>
              <a:t>безбарьерной</a:t>
            </a:r>
            <a:r>
              <a:rPr lang="ru-RU" dirty="0"/>
              <a:t> среды для детей с </a:t>
            </a:r>
            <a:r>
              <a:rPr lang="ru-RU" dirty="0" smtClean="0"/>
              <a:t>ООП</a:t>
            </a:r>
            <a:endParaRPr lang="ru-RU" dirty="0"/>
          </a:p>
          <a:p>
            <a:pPr lvl="0"/>
            <a:r>
              <a:rPr lang="ru-RU" dirty="0"/>
              <a:t>Наличие службы психолого-педагогического </a:t>
            </a:r>
            <a:r>
              <a:rPr lang="ru-RU" dirty="0" smtClean="0"/>
              <a:t>сопровождения</a:t>
            </a:r>
            <a:endParaRPr lang="ru-RU" dirty="0"/>
          </a:p>
          <a:p>
            <a:pPr lvl="0"/>
            <a:r>
              <a:rPr lang="kk-KZ" dirty="0"/>
              <a:t>Наличие и функционирование о</a:t>
            </a:r>
            <a:r>
              <a:rPr lang="ru-RU" dirty="0" err="1"/>
              <a:t>бщеобразовательных</a:t>
            </a:r>
            <a:r>
              <a:rPr lang="ru-RU" dirty="0"/>
              <a:t> классов, в которых обучаются дети с ООП.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3600" b="1" dirty="0"/>
              <a:t>Общеобразовательные школы: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2323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lvl="0"/>
            <a:r>
              <a:rPr lang="kk-KZ" dirty="0"/>
              <a:t>Наличие и функционирование </a:t>
            </a:r>
            <a:r>
              <a:rPr lang="ru-RU" dirty="0"/>
              <a:t> </a:t>
            </a:r>
            <a:r>
              <a:rPr lang="ru-RU" dirty="0" smtClean="0"/>
              <a:t>специальных классов</a:t>
            </a:r>
            <a:r>
              <a:rPr lang="ru-RU" dirty="0"/>
              <a:t>, результативность данной работы. </a:t>
            </a:r>
          </a:p>
          <a:p>
            <a:pPr lvl="0"/>
            <a:r>
              <a:rPr lang="kk-KZ" dirty="0"/>
              <a:t>Наличие и функционирование </a:t>
            </a:r>
            <a:r>
              <a:rPr lang="ru-RU" dirty="0" err="1"/>
              <a:t>логопедическ</a:t>
            </a:r>
            <a:r>
              <a:rPr lang="kk-KZ" dirty="0"/>
              <a:t>ого</a:t>
            </a:r>
            <a:r>
              <a:rPr lang="ru-RU" dirty="0"/>
              <a:t> пункт</a:t>
            </a:r>
            <a:r>
              <a:rPr lang="kk-KZ" dirty="0"/>
              <a:t>а. </a:t>
            </a:r>
            <a:endParaRPr lang="ru-RU" dirty="0"/>
          </a:p>
          <a:p>
            <a:pPr lvl="0"/>
            <a:r>
              <a:rPr lang="ru-RU" dirty="0"/>
              <a:t>Реализация эффективных технологий, методов, методик работы с учащимися с ООП. </a:t>
            </a:r>
          </a:p>
          <a:p>
            <a:pPr lvl="0"/>
            <a:r>
              <a:rPr lang="ru-RU" dirty="0"/>
              <a:t>Взаимодействие с местным сообществом: родительская общественность, общественные организации по проблемам обучения детей с ООП.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3600" b="1" dirty="0"/>
              <a:t>Общеобразовательные школы: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6569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</TotalTime>
  <Words>210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Направления деятельности организации образования по внедрению  инклюзивных практик</vt:lpstr>
      <vt:lpstr>I Общие направления деятельности</vt:lpstr>
      <vt:lpstr>Общие направления деятельности </vt:lpstr>
      <vt:lpstr>Общие направления деятельности </vt:lpstr>
      <vt:lpstr>Общие направления деятельности </vt:lpstr>
      <vt:lpstr>Общие направления деятельности </vt:lpstr>
      <vt:lpstr>Общеобразовательные школы: </vt:lpstr>
      <vt:lpstr>Общеобразовательные школы: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деятельности организаций образования по внедрению  инклюзивных практик</dc:title>
  <dc:creator>Admin</dc:creator>
  <cp:lastModifiedBy>admin</cp:lastModifiedBy>
  <cp:revision>6</cp:revision>
  <dcterms:created xsi:type="dcterms:W3CDTF">2020-10-16T03:40:19Z</dcterms:created>
  <dcterms:modified xsi:type="dcterms:W3CDTF">2020-11-04T04:06:00Z</dcterms:modified>
</cp:coreProperties>
</file>