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9" r:id="rId8"/>
    <p:sldId id="260" r:id="rId9"/>
    <p:sldId id="261" r:id="rId10"/>
    <p:sldId id="262" r:id="rId11"/>
    <p:sldId id="263" r:id="rId12"/>
    <p:sldId id="282" r:id="rId13"/>
    <p:sldId id="267" r:id="rId14"/>
    <p:sldId id="27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6" autoAdjust="0"/>
    <p:restoredTop sz="86477" autoAdjust="0"/>
  </p:normalViewPr>
  <p:slideViewPr>
    <p:cSldViewPr>
      <p:cViewPr>
        <p:scale>
          <a:sx n="70" d="100"/>
          <a:sy n="70" d="100"/>
        </p:scale>
        <p:origin x="-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67528-E6BB-48E5-9163-C7C39330F43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CA66E-C852-4110-9D26-053238E839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учить разных учеников?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1E9363-2C09-4F20-BA3B-98B053569004}" type="parTrans" cxnId="{A9AC3038-79EA-45F7-B71D-BF20D639C314}">
      <dgm:prSet/>
      <dgm:spPr/>
      <dgm:t>
        <a:bodyPr/>
        <a:lstStyle/>
        <a:p>
          <a:endParaRPr lang="ru-RU"/>
        </a:p>
      </dgm:t>
    </dgm:pt>
    <dgm:pt modelId="{524011B9-554D-400E-88CA-0F3411E9F2FB}" type="sibTrans" cxnId="{A9AC3038-79EA-45F7-B71D-BF20D639C314}">
      <dgm:prSet/>
      <dgm:spPr/>
      <dgm:t>
        <a:bodyPr/>
        <a:lstStyle/>
        <a:p>
          <a:endParaRPr lang="ru-RU"/>
        </a:p>
      </dgm:t>
    </dgm:pt>
    <dgm:pt modelId="{3D666BF5-B304-4A52-BC61-2189E0CB63C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можно оценивать разных детей?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87538D-9C93-4569-9CAF-DA7410333403}" type="parTrans" cxnId="{75AD8218-B757-4795-A126-854F72739989}">
      <dgm:prSet/>
      <dgm:spPr/>
      <dgm:t>
        <a:bodyPr/>
        <a:lstStyle/>
        <a:p>
          <a:endParaRPr lang="ru-RU"/>
        </a:p>
      </dgm:t>
    </dgm:pt>
    <dgm:pt modelId="{B3A7BA41-42E8-4650-9A3A-034D0982007A}" type="sibTrans" cxnId="{75AD8218-B757-4795-A126-854F72739989}">
      <dgm:prSet/>
      <dgm:spPr/>
      <dgm:t>
        <a:bodyPr/>
        <a:lstStyle/>
        <a:p>
          <a:endParaRPr lang="ru-RU"/>
        </a:p>
      </dgm:t>
    </dgm:pt>
    <dgm:pt modelId="{B2BB7BB3-DAA6-4C65-A172-9975D2DDA7A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выстраивать учебный процесс так, чтобы в нем комфортно чувствовали себя все дети?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6CBD558-0A78-475D-B3B7-62404FB8C34B}" type="parTrans" cxnId="{3EF0C9AC-ED59-4D91-9A85-FD38464BC96C}">
      <dgm:prSet/>
      <dgm:spPr/>
      <dgm:t>
        <a:bodyPr/>
        <a:lstStyle/>
        <a:p>
          <a:endParaRPr lang="ru-RU"/>
        </a:p>
      </dgm:t>
    </dgm:pt>
    <dgm:pt modelId="{4C228DE3-E034-46E5-9E6E-438C0AB8AB30}" type="sibTrans" cxnId="{3EF0C9AC-ED59-4D91-9A85-FD38464BC96C}">
      <dgm:prSet/>
      <dgm:spPr/>
      <dgm:t>
        <a:bodyPr/>
        <a:lstStyle/>
        <a:p>
          <a:endParaRPr lang="ru-RU"/>
        </a:p>
      </dgm:t>
    </dgm:pt>
    <dgm:pt modelId="{5B99F0A7-2377-4C9F-887F-8AA3149752E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 поддерживать учащихся с ООП?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9645ACD-FB3D-4EC2-AF5C-9ABC1E7FF3DD}" type="parTrans" cxnId="{04F1F531-A8C2-4EA9-916D-2049A2AC82D1}">
      <dgm:prSet/>
      <dgm:spPr/>
      <dgm:t>
        <a:bodyPr/>
        <a:lstStyle/>
        <a:p>
          <a:endParaRPr lang="ru-RU"/>
        </a:p>
      </dgm:t>
    </dgm:pt>
    <dgm:pt modelId="{BB9AE100-5FBB-478F-A010-3EA25824685F}" type="sibTrans" cxnId="{04F1F531-A8C2-4EA9-916D-2049A2AC82D1}">
      <dgm:prSet/>
      <dgm:spPr/>
      <dgm:t>
        <a:bodyPr/>
        <a:lstStyle/>
        <a:p>
          <a:endParaRPr lang="ru-RU"/>
        </a:p>
      </dgm:t>
    </dgm:pt>
    <dgm:pt modelId="{5A19A572-B741-401E-BFA6-0274C5D7458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Какую позицию должен занять учитель?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370989-47D8-4F12-86FF-D5019D2BC2A0}" type="parTrans" cxnId="{0038F9E2-97E3-4FB7-B25B-3420FD2F5961}">
      <dgm:prSet/>
      <dgm:spPr/>
      <dgm:t>
        <a:bodyPr/>
        <a:lstStyle/>
        <a:p>
          <a:endParaRPr lang="ru-RU"/>
        </a:p>
      </dgm:t>
    </dgm:pt>
    <dgm:pt modelId="{33087F57-DA73-4C10-B6C9-A8730C9D6E63}" type="sibTrans" cxnId="{0038F9E2-97E3-4FB7-B25B-3420FD2F5961}">
      <dgm:prSet/>
      <dgm:spPr/>
      <dgm:t>
        <a:bodyPr/>
        <a:lstStyle/>
        <a:p>
          <a:endParaRPr lang="ru-RU"/>
        </a:p>
      </dgm:t>
    </dgm:pt>
    <dgm:pt modelId="{556BDE86-43A7-4BEC-BCE3-2BEF5F595F2F}" type="pres">
      <dgm:prSet presAssocID="{70267528-E6BB-48E5-9163-C7C39330F4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034C03-8414-43F3-8A12-A1AD62BB889E}" type="pres">
      <dgm:prSet presAssocID="{70267528-E6BB-48E5-9163-C7C39330F43E}" presName="cycle" presStyleCnt="0"/>
      <dgm:spPr/>
    </dgm:pt>
    <dgm:pt modelId="{CA4441CC-BF47-4BCE-9149-BEFE3BC78EC4}" type="pres">
      <dgm:prSet presAssocID="{DA5CA66E-C852-4110-9D26-053238E8397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69926C-FB1A-43AC-840A-94D1F76D930D}" type="pres">
      <dgm:prSet presAssocID="{524011B9-554D-400E-88CA-0F3411E9F2FB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AAA08093-8E92-4389-B1B8-238E08166338}" type="pres">
      <dgm:prSet presAssocID="{3D666BF5-B304-4A52-BC61-2189E0CB63CA}" presName="nodeFollowingNodes" presStyleLbl="node1" presStyleIdx="1" presStyleCnt="5" custRadScaleRad="108539" custRadScaleInc="23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BE385-7BA9-490F-BE4D-10C40D851B8E}" type="pres">
      <dgm:prSet presAssocID="{B2BB7BB3-DAA6-4C65-A172-9975D2DDA7AF}" presName="nodeFollowingNodes" presStyleLbl="node1" presStyleIdx="2" presStyleCnt="5" custScaleX="117048" custRadScaleRad="107649" custRadScaleInc="-92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C1B37F-7072-4CB1-AC1D-28547281324E}" type="pres">
      <dgm:prSet presAssocID="{5B99F0A7-2377-4C9F-887F-8AA3149752E1}" presName="nodeFollowingNodes" presStyleLbl="node1" presStyleIdx="3" presStyleCnt="5" custRadScaleRad="106119" custRadScaleInc="98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3C6E5C-C9E6-4088-B223-C3EC458D409A}" type="pres">
      <dgm:prSet presAssocID="{5A19A572-B741-401E-BFA6-0274C5D74584}" presName="nodeFollowingNodes" presStyleLbl="node1" presStyleIdx="4" presStyleCnt="5" custRadScaleRad="109882" custRadScaleInc="-26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8A871E2-EE83-4D37-9227-81A40771A633}" type="presOf" srcId="{5A19A572-B741-401E-BFA6-0274C5D74584}" destId="{E13C6E5C-C9E6-4088-B223-C3EC458D409A}" srcOrd="0" destOrd="0" presId="urn:microsoft.com/office/officeart/2005/8/layout/cycle3"/>
    <dgm:cxn modelId="{BF005AD5-5D65-4AEF-9849-8638853D434A}" type="presOf" srcId="{70267528-E6BB-48E5-9163-C7C39330F43E}" destId="{556BDE86-43A7-4BEC-BCE3-2BEF5F595F2F}" srcOrd="0" destOrd="0" presId="urn:microsoft.com/office/officeart/2005/8/layout/cycle3"/>
    <dgm:cxn modelId="{CC74FAB0-1D5A-4670-93F0-8616537BE17E}" type="presOf" srcId="{DA5CA66E-C852-4110-9D26-053238E83979}" destId="{CA4441CC-BF47-4BCE-9149-BEFE3BC78EC4}" srcOrd="0" destOrd="0" presId="urn:microsoft.com/office/officeart/2005/8/layout/cycle3"/>
    <dgm:cxn modelId="{3C942619-B014-413E-B6D8-EA7349C0165A}" type="presOf" srcId="{3D666BF5-B304-4A52-BC61-2189E0CB63CA}" destId="{AAA08093-8E92-4389-B1B8-238E08166338}" srcOrd="0" destOrd="0" presId="urn:microsoft.com/office/officeart/2005/8/layout/cycle3"/>
    <dgm:cxn modelId="{04F1F531-A8C2-4EA9-916D-2049A2AC82D1}" srcId="{70267528-E6BB-48E5-9163-C7C39330F43E}" destId="{5B99F0A7-2377-4C9F-887F-8AA3149752E1}" srcOrd="3" destOrd="0" parTransId="{D9645ACD-FB3D-4EC2-AF5C-9ABC1E7FF3DD}" sibTransId="{BB9AE100-5FBB-478F-A010-3EA25824685F}"/>
    <dgm:cxn modelId="{6E2A2677-F7E4-43F9-895D-EECFF87B647E}" type="presOf" srcId="{524011B9-554D-400E-88CA-0F3411E9F2FB}" destId="{9E69926C-FB1A-43AC-840A-94D1F76D930D}" srcOrd="0" destOrd="0" presId="urn:microsoft.com/office/officeart/2005/8/layout/cycle3"/>
    <dgm:cxn modelId="{3EF0C9AC-ED59-4D91-9A85-FD38464BC96C}" srcId="{70267528-E6BB-48E5-9163-C7C39330F43E}" destId="{B2BB7BB3-DAA6-4C65-A172-9975D2DDA7AF}" srcOrd="2" destOrd="0" parTransId="{A6CBD558-0A78-475D-B3B7-62404FB8C34B}" sibTransId="{4C228DE3-E034-46E5-9E6E-438C0AB8AB30}"/>
    <dgm:cxn modelId="{A4746B35-3207-4A3A-861B-D86D5DC5238B}" type="presOf" srcId="{B2BB7BB3-DAA6-4C65-A172-9975D2DDA7AF}" destId="{F5DBE385-7BA9-490F-BE4D-10C40D851B8E}" srcOrd="0" destOrd="0" presId="urn:microsoft.com/office/officeart/2005/8/layout/cycle3"/>
    <dgm:cxn modelId="{8ED7AB80-BA25-413D-9E77-C0F61D741DCA}" type="presOf" srcId="{5B99F0A7-2377-4C9F-887F-8AA3149752E1}" destId="{76C1B37F-7072-4CB1-AC1D-28547281324E}" srcOrd="0" destOrd="0" presId="urn:microsoft.com/office/officeart/2005/8/layout/cycle3"/>
    <dgm:cxn modelId="{A9AC3038-79EA-45F7-B71D-BF20D639C314}" srcId="{70267528-E6BB-48E5-9163-C7C39330F43E}" destId="{DA5CA66E-C852-4110-9D26-053238E83979}" srcOrd="0" destOrd="0" parTransId="{2E1E9363-2C09-4F20-BA3B-98B053569004}" sibTransId="{524011B9-554D-400E-88CA-0F3411E9F2FB}"/>
    <dgm:cxn modelId="{75AD8218-B757-4795-A126-854F72739989}" srcId="{70267528-E6BB-48E5-9163-C7C39330F43E}" destId="{3D666BF5-B304-4A52-BC61-2189E0CB63CA}" srcOrd="1" destOrd="0" parTransId="{CD87538D-9C93-4569-9CAF-DA7410333403}" sibTransId="{B3A7BA41-42E8-4650-9A3A-034D0982007A}"/>
    <dgm:cxn modelId="{0038F9E2-97E3-4FB7-B25B-3420FD2F5961}" srcId="{70267528-E6BB-48E5-9163-C7C39330F43E}" destId="{5A19A572-B741-401E-BFA6-0274C5D74584}" srcOrd="4" destOrd="0" parTransId="{69370989-47D8-4F12-86FF-D5019D2BC2A0}" sibTransId="{33087F57-DA73-4C10-B6C9-A8730C9D6E63}"/>
    <dgm:cxn modelId="{340AB276-6015-4FD9-BBE2-76754D9543A8}" type="presParOf" srcId="{556BDE86-43A7-4BEC-BCE3-2BEF5F595F2F}" destId="{AA034C03-8414-43F3-8A12-A1AD62BB889E}" srcOrd="0" destOrd="0" presId="urn:microsoft.com/office/officeart/2005/8/layout/cycle3"/>
    <dgm:cxn modelId="{D6A4DD67-6922-4721-AE41-A8F4CB94B3E0}" type="presParOf" srcId="{AA034C03-8414-43F3-8A12-A1AD62BB889E}" destId="{CA4441CC-BF47-4BCE-9149-BEFE3BC78EC4}" srcOrd="0" destOrd="0" presId="urn:microsoft.com/office/officeart/2005/8/layout/cycle3"/>
    <dgm:cxn modelId="{4A56B5A7-EBB8-4D6E-8B15-F33872C276B9}" type="presParOf" srcId="{AA034C03-8414-43F3-8A12-A1AD62BB889E}" destId="{9E69926C-FB1A-43AC-840A-94D1F76D930D}" srcOrd="1" destOrd="0" presId="urn:microsoft.com/office/officeart/2005/8/layout/cycle3"/>
    <dgm:cxn modelId="{4D988683-A80B-4734-AC89-740B3851C812}" type="presParOf" srcId="{AA034C03-8414-43F3-8A12-A1AD62BB889E}" destId="{AAA08093-8E92-4389-B1B8-238E08166338}" srcOrd="2" destOrd="0" presId="urn:microsoft.com/office/officeart/2005/8/layout/cycle3"/>
    <dgm:cxn modelId="{EBD0295E-396A-48DC-8AE0-1A6D769F701F}" type="presParOf" srcId="{AA034C03-8414-43F3-8A12-A1AD62BB889E}" destId="{F5DBE385-7BA9-490F-BE4D-10C40D851B8E}" srcOrd="3" destOrd="0" presId="urn:microsoft.com/office/officeart/2005/8/layout/cycle3"/>
    <dgm:cxn modelId="{E41FE59F-90AF-4FAE-AAB9-29A8EB58DD4F}" type="presParOf" srcId="{AA034C03-8414-43F3-8A12-A1AD62BB889E}" destId="{76C1B37F-7072-4CB1-AC1D-28547281324E}" srcOrd="4" destOrd="0" presId="urn:microsoft.com/office/officeart/2005/8/layout/cycle3"/>
    <dgm:cxn modelId="{150D7CE4-0866-4BAB-B214-4BB4814F192C}" type="presParOf" srcId="{AA034C03-8414-43F3-8A12-A1AD62BB889E}" destId="{E13C6E5C-C9E6-4088-B223-C3EC458D409A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F839-FD92-40B7-8F1A-78A644FEBB5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F13F1-82A1-4486-BC75-2DBDE724045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Цели: 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образовательная;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воспитательная;</a:t>
          </a:r>
        </a:p>
        <a:p>
          <a:pPr algn="l"/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- коррекционно-развивающая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32C7E34A-F990-411A-A713-D01DF2F3DC4A}" type="parTrans" cxnId="{88703EDD-2BAE-41CB-92B7-956BA1C6B304}">
      <dgm:prSet/>
      <dgm:spPr/>
      <dgm:t>
        <a:bodyPr/>
        <a:lstStyle/>
        <a:p>
          <a:endParaRPr lang="ru-RU"/>
        </a:p>
      </dgm:t>
    </dgm:pt>
    <dgm:pt modelId="{64944BD4-D547-42D6-8CA8-9D5E4E42DCAF}" type="sibTrans" cxnId="{88703EDD-2BAE-41CB-92B7-956BA1C6B304}">
      <dgm:prSet/>
      <dgm:spPr/>
      <dgm:t>
        <a:bodyPr/>
        <a:lstStyle/>
        <a:p>
          <a:endParaRPr lang="ru-RU"/>
        </a:p>
      </dgm:t>
    </dgm:pt>
    <dgm:pt modelId="{9A54FF8F-D2AC-4343-9013-165AD18B780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Отдельное составление планирования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B941F90-55A2-44CB-AA6E-52899423D4D5}" type="parTrans" cxnId="{B0F09C0B-F4C0-4427-94BA-2F573E491054}">
      <dgm:prSet/>
      <dgm:spPr/>
      <dgm:t>
        <a:bodyPr/>
        <a:lstStyle/>
        <a:p>
          <a:endParaRPr lang="ru-RU"/>
        </a:p>
      </dgm:t>
    </dgm:pt>
    <dgm:pt modelId="{20554B76-B42F-451E-9296-DA77E4A35C51}" type="sibTrans" cxnId="{B0F09C0B-F4C0-4427-94BA-2F573E491054}">
      <dgm:prSet/>
      <dgm:spPr/>
      <dgm:t>
        <a:bodyPr/>
        <a:lstStyle/>
        <a:p>
          <a:endParaRPr lang="ru-RU"/>
        </a:p>
      </dgm:t>
    </dgm:pt>
    <dgm:pt modelId="{68FCF361-E848-42C1-92DF-BD9359626CF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всего класса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408BE27-6E94-45AD-B801-F6894058DAC2}" type="parTrans" cxnId="{3CA37E93-2B8B-4998-B4C4-5EC73E80809F}">
      <dgm:prSet/>
      <dgm:spPr/>
      <dgm:t>
        <a:bodyPr/>
        <a:lstStyle/>
        <a:p>
          <a:endParaRPr lang="ru-RU"/>
        </a:p>
      </dgm:t>
    </dgm:pt>
    <dgm:pt modelId="{172A2918-033D-4BE3-8CFA-B799B8D4A73A}" type="sibTrans" cxnId="{3CA37E93-2B8B-4998-B4C4-5EC73E80809F}">
      <dgm:prSet/>
      <dgm:spPr/>
      <dgm:t>
        <a:bodyPr/>
        <a:lstStyle/>
        <a:p>
          <a:endParaRPr lang="ru-RU"/>
        </a:p>
      </dgm:t>
    </dgm:pt>
    <dgm:pt modelId="{92E247B1-B7A8-4A32-8E73-5C3F603AD60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учащегося с ООП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B81CCD8-463D-44CF-8786-8DBC3C684C6C}" type="parTrans" cxnId="{060AED89-234A-4A79-A291-EA9B5D939064}">
      <dgm:prSet/>
      <dgm:spPr/>
      <dgm:t>
        <a:bodyPr/>
        <a:lstStyle/>
        <a:p>
          <a:endParaRPr lang="ru-RU"/>
        </a:p>
      </dgm:t>
    </dgm:pt>
    <dgm:pt modelId="{257B4F54-B032-4BDF-8B90-55B36B13935D}" type="sibTrans" cxnId="{060AED89-234A-4A79-A291-EA9B5D939064}">
      <dgm:prSet/>
      <dgm:spPr/>
      <dgm:t>
        <a:bodyPr/>
        <a:lstStyle/>
        <a:p>
          <a:endParaRPr lang="ru-RU"/>
        </a:p>
      </dgm:t>
    </dgm:pt>
    <dgm:pt modelId="{0D76AB3D-2C04-49A5-90D4-E30C378786F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Общий план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977C67-D0C7-458C-883B-0332AF80E116}" type="parTrans" cxnId="{588244DC-1E7A-4627-9DFB-8F24849BF961}">
      <dgm:prSet/>
      <dgm:spPr/>
      <dgm:t>
        <a:bodyPr/>
        <a:lstStyle/>
        <a:p>
          <a:endParaRPr lang="ru-RU"/>
        </a:p>
      </dgm:t>
    </dgm:pt>
    <dgm:pt modelId="{4D2688E7-4F52-4FDF-ABBA-F350CF3CED7A}" type="sibTrans" cxnId="{588244DC-1E7A-4627-9DFB-8F24849BF961}">
      <dgm:prSet/>
      <dgm:spPr/>
      <dgm:t>
        <a:bodyPr/>
        <a:lstStyle/>
        <a:p>
          <a:endParaRPr lang="ru-RU"/>
        </a:p>
      </dgm:t>
    </dgm:pt>
    <dgm:pt modelId="{A1B07EDF-622D-4AF0-8CD0-0DD3C5336E9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Включение блоков заданий  для детей с ООП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70EB57-7582-4CE1-89A1-54CB90388E7A}" type="parTrans" cxnId="{8D889A17-D884-4DD7-A1A0-EC83D7B98B6D}">
      <dgm:prSet/>
      <dgm:spPr/>
      <dgm:t>
        <a:bodyPr/>
        <a:lstStyle/>
        <a:p>
          <a:endParaRPr lang="ru-RU"/>
        </a:p>
      </dgm:t>
    </dgm:pt>
    <dgm:pt modelId="{9E4FDFCD-0591-4AA7-B4C1-1634FAE52481}" type="sibTrans" cxnId="{8D889A17-D884-4DD7-A1A0-EC83D7B98B6D}">
      <dgm:prSet/>
      <dgm:spPr/>
      <dgm:t>
        <a:bodyPr/>
        <a:lstStyle/>
        <a:p>
          <a:endParaRPr lang="ru-RU"/>
        </a:p>
      </dgm:t>
    </dgm:pt>
    <dgm:pt modelId="{CB315A10-87D0-424E-9702-4945D4DBECB0}" type="pres">
      <dgm:prSet presAssocID="{5916F839-FD92-40B7-8F1A-78A644FEBB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12B5A2A-3086-466E-93BB-75F629E1DA58}" type="pres">
      <dgm:prSet presAssocID="{537F13F1-82A1-4486-BC75-2DBDE724045A}" presName="vertOne" presStyleCnt="0"/>
      <dgm:spPr/>
    </dgm:pt>
    <dgm:pt modelId="{832F6253-5F8B-4FF8-A4F3-C22C751017D0}" type="pres">
      <dgm:prSet presAssocID="{537F13F1-82A1-4486-BC75-2DBDE724045A}" presName="txOne" presStyleLbl="node0" presStyleIdx="0" presStyleCnt="1" custLinFactNeighborX="822" custLinFactNeighborY="-129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1A99B9-7EE8-4ECF-B9A4-0872305837C1}" type="pres">
      <dgm:prSet presAssocID="{537F13F1-82A1-4486-BC75-2DBDE724045A}" presName="parTransOne" presStyleCnt="0"/>
      <dgm:spPr/>
    </dgm:pt>
    <dgm:pt modelId="{EB7641F0-1504-436D-A91D-3B84A5D297A7}" type="pres">
      <dgm:prSet presAssocID="{537F13F1-82A1-4486-BC75-2DBDE724045A}" presName="horzOne" presStyleCnt="0"/>
      <dgm:spPr/>
    </dgm:pt>
    <dgm:pt modelId="{0F3862E3-53E9-477B-8956-E64255189C3F}" type="pres">
      <dgm:prSet presAssocID="{9A54FF8F-D2AC-4343-9013-165AD18B780D}" presName="vertTwo" presStyleCnt="0"/>
      <dgm:spPr/>
    </dgm:pt>
    <dgm:pt modelId="{C1DCCD8F-8B62-4BFC-B6A2-0E2C7F7A7889}" type="pres">
      <dgm:prSet presAssocID="{9A54FF8F-D2AC-4343-9013-165AD18B78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805A18-83B4-40BE-AEBB-C0FA2024E4A2}" type="pres">
      <dgm:prSet presAssocID="{9A54FF8F-D2AC-4343-9013-165AD18B780D}" presName="parTransTwo" presStyleCnt="0"/>
      <dgm:spPr/>
    </dgm:pt>
    <dgm:pt modelId="{A1331805-5D02-4429-A1B9-019518C756D2}" type="pres">
      <dgm:prSet presAssocID="{9A54FF8F-D2AC-4343-9013-165AD18B780D}" presName="horzTwo" presStyleCnt="0"/>
      <dgm:spPr/>
    </dgm:pt>
    <dgm:pt modelId="{C1837592-0041-4EB6-A0A6-E0ED95660306}" type="pres">
      <dgm:prSet presAssocID="{68FCF361-E848-42C1-92DF-BD9359626CF7}" presName="vertThree" presStyleCnt="0"/>
      <dgm:spPr/>
    </dgm:pt>
    <dgm:pt modelId="{6C5C5E5C-0DA2-4CEB-88B2-6D8214952495}" type="pres">
      <dgm:prSet presAssocID="{68FCF361-E848-42C1-92DF-BD9359626CF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A1FBEB-453B-4628-8B52-8555C5EB8C66}" type="pres">
      <dgm:prSet presAssocID="{68FCF361-E848-42C1-92DF-BD9359626CF7}" presName="horzThree" presStyleCnt="0"/>
      <dgm:spPr/>
    </dgm:pt>
    <dgm:pt modelId="{708436D6-0EE0-4E5E-89BC-C846B4073715}" type="pres">
      <dgm:prSet presAssocID="{172A2918-033D-4BE3-8CFA-B799B8D4A73A}" presName="sibSpaceThree" presStyleCnt="0"/>
      <dgm:spPr/>
    </dgm:pt>
    <dgm:pt modelId="{E48F78B9-953F-48FA-AD72-06C55CACEC3B}" type="pres">
      <dgm:prSet presAssocID="{92E247B1-B7A8-4A32-8E73-5C3F603AD606}" presName="vertThree" presStyleCnt="0"/>
      <dgm:spPr/>
    </dgm:pt>
    <dgm:pt modelId="{C05CFBA4-360E-4B4B-BFC7-FC78473E4A38}" type="pres">
      <dgm:prSet presAssocID="{92E247B1-B7A8-4A32-8E73-5C3F603AD60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CA21C2-9628-4E90-A8F5-AF0188C8EA10}" type="pres">
      <dgm:prSet presAssocID="{92E247B1-B7A8-4A32-8E73-5C3F603AD606}" presName="horzThree" presStyleCnt="0"/>
      <dgm:spPr/>
    </dgm:pt>
    <dgm:pt modelId="{C080F1EC-9B14-4AA6-88CC-85D65C7956E9}" type="pres">
      <dgm:prSet presAssocID="{20554B76-B42F-451E-9296-DA77E4A35C51}" presName="sibSpaceTwo" presStyleCnt="0"/>
      <dgm:spPr/>
    </dgm:pt>
    <dgm:pt modelId="{77D608D0-BF6D-4415-8E16-6D7942CDF95D}" type="pres">
      <dgm:prSet presAssocID="{0D76AB3D-2C04-49A5-90D4-E30C378786F1}" presName="vertTwo" presStyleCnt="0"/>
      <dgm:spPr/>
    </dgm:pt>
    <dgm:pt modelId="{DBD38F43-82CF-4D54-9A58-AC9D3F92BCCF}" type="pres">
      <dgm:prSet presAssocID="{0D76AB3D-2C04-49A5-90D4-E30C378786F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156D933-7762-43F7-8CE8-D0632AE6C2CA}" type="pres">
      <dgm:prSet presAssocID="{0D76AB3D-2C04-49A5-90D4-E30C378786F1}" presName="parTransTwo" presStyleCnt="0"/>
      <dgm:spPr/>
    </dgm:pt>
    <dgm:pt modelId="{B3466FFA-E6E0-4FA2-A52E-4A10AE8D05D3}" type="pres">
      <dgm:prSet presAssocID="{0D76AB3D-2C04-49A5-90D4-E30C378786F1}" presName="horzTwo" presStyleCnt="0"/>
      <dgm:spPr/>
    </dgm:pt>
    <dgm:pt modelId="{7B0AEA4D-E191-4D14-BC33-F1F7C3C5784F}" type="pres">
      <dgm:prSet presAssocID="{A1B07EDF-622D-4AF0-8CD0-0DD3C5336E97}" presName="vertThree" presStyleCnt="0"/>
      <dgm:spPr/>
    </dgm:pt>
    <dgm:pt modelId="{EA9C0F10-3DB2-4CD9-B4DE-9C028BAAC983}" type="pres">
      <dgm:prSet presAssocID="{A1B07EDF-622D-4AF0-8CD0-0DD3C5336E9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3AAE44-1723-4E63-80F7-AD92333679A5}" type="pres">
      <dgm:prSet presAssocID="{A1B07EDF-622D-4AF0-8CD0-0DD3C5336E97}" presName="horzThree" presStyleCnt="0"/>
      <dgm:spPr/>
    </dgm:pt>
  </dgm:ptLst>
  <dgm:cxnLst>
    <dgm:cxn modelId="{E5A5244D-7A09-4CB4-A197-DBCC4C140ADB}" type="presOf" srcId="{68FCF361-E848-42C1-92DF-BD9359626CF7}" destId="{6C5C5E5C-0DA2-4CEB-88B2-6D8214952495}" srcOrd="0" destOrd="0" presId="urn:microsoft.com/office/officeart/2005/8/layout/hierarchy4"/>
    <dgm:cxn modelId="{B1C75360-D9C6-44A5-91F7-6D45F16CC2C5}" type="presOf" srcId="{92E247B1-B7A8-4A32-8E73-5C3F603AD606}" destId="{C05CFBA4-360E-4B4B-BFC7-FC78473E4A38}" srcOrd="0" destOrd="0" presId="urn:microsoft.com/office/officeart/2005/8/layout/hierarchy4"/>
    <dgm:cxn modelId="{B0F09C0B-F4C0-4427-94BA-2F573E491054}" srcId="{537F13F1-82A1-4486-BC75-2DBDE724045A}" destId="{9A54FF8F-D2AC-4343-9013-165AD18B780D}" srcOrd="0" destOrd="0" parTransId="{7B941F90-55A2-44CB-AA6E-52899423D4D5}" sibTransId="{20554B76-B42F-451E-9296-DA77E4A35C51}"/>
    <dgm:cxn modelId="{DBB355D4-D63C-4BBB-B0A8-EDB1F5BD9132}" type="presOf" srcId="{9A54FF8F-D2AC-4343-9013-165AD18B780D}" destId="{C1DCCD8F-8B62-4BFC-B6A2-0E2C7F7A7889}" srcOrd="0" destOrd="0" presId="urn:microsoft.com/office/officeart/2005/8/layout/hierarchy4"/>
    <dgm:cxn modelId="{060AED89-234A-4A79-A291-EA9B5D939064}" srcId="{9A54FF8F-D2AC-4343-9013-165AD18B780D}" destId="{92E247B1-B7A8-4A32-8E73-5C3F603AD606}" srcOrd="1" destOrd="0" parTransId="{8B81CCD8-463D-44CF-8786-8DBC3C684C6C}" sibTransId="{257B4F54-B032-4BDF-8B90-55B36B13935D}"/>
    <dgm:cxn modelId="{3CA37E93-2B8B-4998-B4C4-5EC73E80809F}" srcId="{9A54FF8F-D2AC-4343-9013-165AD18B780D}" destId="{68FCF361-E848-42C1-92DF-BD9359626CF7}" srcOrd="0" destOrd="0" parTransId="{5408BE27-6E94-45AD-B801-F6894058DAC2}" sibTransId="{172A2918-033D-4BE3-8CFA-B799B8D4A73A}"/>
    <dgm:cxn modelId="{88703EDD-2BAE-41CB-92B7-956BA1C6B304}" srcId="{5916F839-FD92-40B7-8F1A-78A644FEBB56}" destId="{537F13F1-82A1-4486-BC75-2DBDE724045A}" srcOrd="0" destOrd="0" parTransId="{32C7E34A-F990-411A-A713-D01DF2F3DC4A}" sibTransId="{64944BD4-D547-42D6-8CA8-9D5E4E42DCAF}"/>
    <dgm:cxn modelId="{588244DC-1E7A-4627-9DFB-8F24849BF961}" srcId="{537F13F1-82A1-4486-BC75-2DBDE724045A}" destId="{0D76AB3D-2C04-49A5-90D4-E30C378786F1}" srcOrd="1" destOrd="0" parTransId="{C6977C67-D0C7-458C-883B-0332AF80E116}" sibTransId="{4D2688E7-4F52-4FDF-ABBA-F350CF3CED7A}"/>
    <dgm:cxn modelId="{FA85B3AA-6B2E-4A0A-84D1-C12568CB8F0B}" type="presOf" srcId="{0D76AB3D-2C04-49A5-90D4-E30C378786F1}" destId="{DBD38F43-82CF-4D54-9A58-AC9D3F92BCCF}" srcOrd="0" destOrd="0" presId="urn:microsoft.com/office/officeart/2005/8/layout/hierarchy4"/>
    <dgm:cxn modelId="{8D889A17-D884-4DD7-A1A0-EC83D7B98B6D}" srcId="{0D76AB3D-2C04-49A5-90D4-E30C378786F1}" destId="{A1B07EDF-622D-4AF0-8CD0-0DD3C5336E97}" srcOrd="0" destOrd="0" parTransId="{5970EB57-7582-4CE1-89A1-54CB90388E7A}" sibTransId="{9E4FDFCD-0591-4AA7-B4C1-1634FAE52481}"/>
    <dgm:cxn modelId="{EFEDFF91-ED7F-4D2C-B1C4-8752A2F281E1}" type="presOf" srcId="{5916F839-FD92-40B7-8F1A-78A644FEBB56}" destId="{CB315A10-87D0-424E-9702-4945D4DBECB0}" srcOrd="0" destOrd="0" presId="urn:microsoft.com/office/officeart/2005/8/layout/hierarchy4"/>
    <dgm:cxn modelId="{4B1C6320-FF3F-4AE4-9330-AEC0DBB30BD7}" type="presOf" srcId="{537F13F1-82A1-4486-BC75-2DBDE724045A}" destId="{832F6253-5F8B-4FF8-A4F3-C22C751017D0}" srcOrd="0" destOrd="0" presId="urn:microsoft.com/office/officeart/2005/8/layout/hierarchy4"/>
    <dgm:cxn modelId="{8B3A87A1-2EF3-46C2-8560-DA6117BB72E4}" type="presOf" srcId="{A1B07EDF-622D-4AF0-8CD0-0DD3C5336E97}" destId="{EA9C0F10-3DB2-4CD9-B4DE-9C028BAAC983}" srcOrd="0" destOrd="0" presId="urn:microsoft.com/office/officeart/2005/8/layout/hierarchy4"/>
    <dgm:cxn modelId="{E7CEBED3-2635-4CB8-9C32-480B3431591F}" type="presParOf" srcId="{CB315A10-87D0-424E-9702-4945D4DBECB0}" destId="{E12B5A2A-3086-466E-93BB-75F629E1DA58}" srcOrd="0" destOrd="0" presId="urn:microsoft.com/office/officeart/2005/8/layout/hierarchy4"/>
    <dgm:cxn modelId="{B2DD6B2E-0DB7-478E-8420-99A3AE823F70}" type="presParOf" srcId="{E12B5A2A-3086-466E-93BB-75F629E1DA58}" destId="{832F6253-5F8B-4FF8-A4F3-C22C751017D0}" srcOrd="0" destOrd="0" presId="urn:microsoft.com/office/officeart/2005/8/layout/hierarchy4"/>
    <dgm:cxn modelId="{FF3E0270-EFAD-4083-B8C4-6B839D69F288}" type="presParOf" srcId="{E12B5A2A-3086-466E-93BB-75F629E1DA58}" destId="{5F1A99B9-7EE8-4ECF-B9A4-0872305837C1}" srcOrd="1" destOrd="0" presId="urn:microsoft.com/office/officeart/2005/8/layout/hierarchy4"/>
    <dgm:cxn modelId="{60350784-09A7-4D92-9BBC-3365CE441E31}" type="presParOf" srcId="{E12B5A2A-3086-466E-93BB-75F629E1DA58}" destId="{EB7641F0-1504-436D-A91D-3B84A5D297A7}" srcOrd="2" destOrd="0" presId="urn:microsoft.com/office/officeart/2005/8/layout/hierarchy4"/>
    <dgm:cxn modelId="{5E8C4667-27AD-49FF-A492-27D6071DE472}" type="presParOf" srcId="{EB7641F0-1504-436D-A91D-3B84A5D297A7}" destId="{0F3862E3-53E9-477B-8956-E64255189C3F}" srcOrd="0" destOrd="0" presId="urn:microsoft.com/office/officeart/2005/8/layout/hierarchy4"/>
    <dgm:cxn modelId="{35B6CE32-0D9B-4320-A645-F907EC0C308B}" type="presParOf" srcId="{0F3862E3-53E9-477B-8956-E64255189C3F}" destId="{C1DCCD8F-8B62-4BFC-B6A2-0E2C7F7A7889}" srcOrd="0" destOrd="0" presId="urn:microsoft.com/office/officeart/2005/8/layout/hierarchy4"/>
    <dgm:cxn modelId="{F439F487-941A-4B0B-B5B8-AFA49C420BD4}" type="presParOf" srcId="{0F3862E3-53E9-477B-8956-E64255189C3F}" destId="{97805A18-83B4-40BE-AEBB-C0FA2024E4A2}" srcOrd="1" destOrd="0" presId="urn:microsoft.com/office/officeart/2005/8/layout/hierarchy4"/>
    <dgm:cxn modelId="{9AD9970E-1F08-444A-8DFF-5A931B0EA1B9}" type="presParOf" srcId="{0F3862E3-53E9-477B-8956-E64255189C3F}" destId="{A1331805-5D02-4429-A1B9-019518C756D2}" srcOrd="2" destOrd="0" presId="urn:microsoft.com/office/officeart/2005/8/layout/hierarchy4"/>
    <dgm:cxn modelId="{99A2D26B-0DD0-4EB3-B463-50A3DD938A7A}" type="presParOf" srcId="{A1331805-5D02-4429-A1B9-019518C756D2}" destId="{C1837592-0041-4EB6-A0A6-E0ED95660306}" srcOrd="0" destOrd="0" presId="urn:microsoft.com/office/officeart/2005/8/layout/hierarchy4"/>
    <dgm:cxn modelId="{D171ECD9-852F-4182-AB25-F31974050F9F}" type="presParOf" srcId="{C1837592-0041-4EB6-A0A6-E0ED95660306}" destId="{6C5C5E5C-0DA2-4CEB-88B2-6D8214952495}" srcOrd="0" destOrd="0" presId="urn:microsoft.com/office/officeart/2005/8/layout/hierarchy4"/>
    <dgm:cxn modelId="{32BB5D70-C6D0-4CA0-94AE-B4C461A3CAC9}" type="presParOf" srcId="{C1837592-0041-4EB6-A0A6-E0ED95660306}" destId="{11A1FBEB-453B-4628-8B52-8555C5EB8C66}" srcOrd="1" destOrd="0" presId="urn:microsoft.com/office/officeart/2005/8/layout/hierarchy4"/>
    <dgm:cxn modelId="{198CAD24-7374-4053-8589-08B7B487384B}" type="presParOf" srcId="{A1331805-5D02-4429-A1B9-019518C756D2}" destId="{708436D6-0EE0-4E5E-89BC-C846B4073715}" srcOrd="1" destOrd="0" presId="urn:microsoft.com/office/officeart/2005/8/layout/hierarchy4"/>
    <dgm:cxn modelId="{571BD1B0-AFBC-45B9-9186-8AC34506D3D9}" type="presParOf" srcId="{A1331805-5D02-4429-A1B9-019518C756D2}" destId="{E48F78B9-953F-48FA-AD72-06C55CACEC3B}" srcOrd="2" destOrd="0" presId="urn:microsoft.com/office/officeart/2005/8/layout/hierarchy4"/>
    <dgm:cxn modelId="{ED3FA320-5746-4C3C-BEEE-78CBB71C93BD}" type="presParOf" srcId="{E48F78B9-953F-48FA-AD72-06C55CACEC3B}" destId="{C05CFBA4-360E-4B4B-BFC7-FC78473E4A38}" srcOrd="0" destOrd="0" presId="urn:microsoft.com/office/officeart/2005/8/layout/hierarchy4"/>
    <dgm:cxn modelId="{F67A8845-2E65-48C3-AF03-107090BD6142}" type="presParOf" srcId="{E48F78B9-953F-48FA-AD72-06C55CACEC3B}" destId="{D3CA21C2-9628-4E90-A8F5-AF0188C8EA10}" srcOrd="1" destOrd="0" presId="urn:microsoft.com/office/officeart/2005/8/layout/hierarchy4"/>
    <dgm:cxn modelId="{E499512D-B89F-4D35-8AA1-6DDD86B73F31}" type="presParOf" srcId="{EB7641F0-1504-436D-A91D-3B84A5D297A7}" destId="{C080F1EC-9B14-4AA6-88CC-85D65C7956E9}" srcOrd="1" destOrd="0" presId="urn:microsoft.com/office/officeart/2005/8/layout/hierarchy4"/>
    <dgm:cxn modelId="{B89CDFF2-20EB-4E93-BEDE-6E90E2DBDFA1}" type="presParOf" srcId="{EB7641F0-1504-436D-A91D-3B84A5D297A7}" destId="{77D608D0-BF6D-4415-8E16-6D7942CDF95D}" srcOrd="2" destOrd="0" presId="urn:microsoft.com/office/officeart/2005/8/layout/hierarchy4"/>
    <dgm:cxn modelId="{E5AF0E85-94AB-4EA7-8829-B441636E6D14}" type="presParOf" srcId="{77D608D0-BF6D-4415-8E16-6D7942CDF95D}" destId="{DBD38F43-82CF-4D54-9A58-AC9D3F92BCCF}" srcOrd="0" destOrd="0" presId="urn:microsoft.com/office/officeart/2005/8/layout/hierarchy4"/>
    <dgm:cxn modelId="{3C256B94-5341-44A9-9FD0-BA52F204F2A2}" type="presParOf" srcId="{77D608D0-BF6D-4415-8E16-6D7942CDF95D}" destId="{C156D933-7762-43F7-8CE8-D0632AE6C2CA}" srcOrd="1" destOrd="0" presId="urn:microsoft.com/office/officeart/2005/8/layout/hierarchy4"/>
    <dgm:cxn modelId="{A5DFEDEF-372F-45F6-A431-7AE7FDFC1E2A}" type="presParOf" srcId="{77D608D0-BF6D-4415-8E16-6D7942CDF95D}" destId="{B3466FFA-E6E0-4FA2-A52E-4A10AE8D05D3}" srcOrd="2" destOrd="0" presId="urn:microsoft.com/office/officeart/2005/8/layout/hierarchy4"/>
    <dgm:cxn modelId="{7AC817D6-05B5-4504-87E1-21E2601CB813}" type="presParOf" srcId="{B3466FFA-E6E0-4FA2-A52E-4A10AE8D05D3}" destId="{7B0AEA4D-E191-4D14-BC33-F1F7C3C5784F}" srcOrd="0" destOrd="0" presId="urn:microsoft.com/office/officeart/2005/8/layout/hierarchy4"/>
    <dgm:cxn modelId="{38EEB688-BD4F-4872-9FA9-F39854B5DFB4}" type="presParOf" srcId="{7B0AEA4D-E191-4D14-BC33-F1F7C3C5784F}" destId="{EA9C0F10-3DB2-4CD9-B4DE-9C028BAAC983}" srcOrd="0" destOrd="0" presId="urn:microsoft.com/office/officeart/2005/8/layout/hierarchy4"/>
    <dgm:cxn modelId="{AF9118A5-E52F-40A4-8960-EBDC922E509D}" type="presParOf" srcId="{7B0AEA4D-E191-4D14-BC33-F1F7C3C5784F}" destId="{CB3AAE44-1723-4E63-80F7-AD92333679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9926C-FB1A-43AC-840A-94D1F76D930D}">
      <dsp:nvSpPr>
        <dsp:cNvPr id="0" name=""/>
        <dsp:cNvSpPr/>
      </dsp:nvSpPr>
      <dsp:spPr>
        <a:xfrm>
          <a:off x="1178727" y="-38252"/>
          <a:ext cx="6355512" cy="6355512"/>
        </a:xfrm>
        <a:prstGeom prst="circularArrow">
          <a:avLst>
            <a:gd name="adj1" fmla="val 5544"/>
            <a:gd name="adj2" fmla="val 330680"/>
            <a:gd name="adj3" fmla="val 13757761"/>
            <a:gd name="adj4" fmla="val 1739702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441CC-BF47-4BCE-9149-BEFE3BC78EC4}">
      <dsp:nvSpPr>
        <dsp:cNvPr id="0" name=""/>
        <dsp:cNvSpPr/>
      </dsp:nvSpPr>
      <dsp:spPr>
        <a:xfrm>
          <a:off x="2856815" y="3086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учить разных учеников?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0023" y="76294"/>
        <a:ext cx="2852921" cy="1353252"/>
      </dsp:txXfrm>
    </dsp:sp>
    <dsp:sp modelId="{AAA08093-8E92-4389-B1B8-238E08166338}">
      <dsp:nvSpPr>
        <dsp:cNvPr id="0" name=""/>
        <dsp:cNvSpPr/>
      </dsp:nvSpPr>
      <dsp:spPr>
        <a:xfrm>
          <a:off x="5675667" y="1872208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можно оценивать разных детей?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8875" y="1945416"/>
        <a:ext cx="2852921" cy="1353252"/>
      </dsp:txXfrm>
    </dsp:sp>
    <dsp:sp modelId="{F5DBE385-7BA9-490F-BE4D-10C40D851B8E}">
      <dsp:nvSpPr>
        <dsp:cNvPr id="0" name=""/>
        <dsp:cNvSpPr/>
      </dsp:nvSpPr>
      <dsp:spPr>
        <a:xfrm>
          <a:off x="4536511" y="4896549"/>
          <a:ext cx="3510664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выстраивать учебный процесс так, чтобы в нем комфортно чувствовали себя все дети?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9719" y="4969757"/>
        <a:ext cx="3364248" cy="1353252"/>
      </dsp:txXfrm>
    </dsp:sp>
    <dsp:sp modelId="{76C1B37F-7072-4CB1-AC1D-28547281324E}">
      <dsp:nvSpPr>
        <dsp:cNvPr id="0" name=""/>
        <dsp:cNvSpPr/>
      </dsp:nvSpPr>
      <dsp:spPr>
        <a:xfrm>
          <a:off x="936105" y="4854052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 поддерживать учащихся с ООП?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9313" y="4927260"/>
        <a:ext cx="2852921" cy="1353252"/>
      </dsp:txXfrm>
    </dsp:sp>
    <dsp:sp modelId="{E13C6E5C-C9E6-4088-B223-C3EC458D409A}">
      <dsp:nvSpPr>
        <dsp:cNvPr id="0" name=""/>
        <dsp:cNvSpPr/>
      </dsp:nvSpPr>
      <dsp:spPr>
        <a:xfrm>
          <a:off x="0" y="1872205"/>
          <a:ext cx="2999337" cy="149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Какую позицию должен занять учитель?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208" y="1945413"/>
        <a:ext cx="2852921" cy="1353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6253-5F8B-4FF8-A4F3-C22C751017D0}">
      <dsp:nvSpPr>
        <dsp:cNvPr id="0" name=""/>
        <dsp:cNvSpPr/>
      </dsp:nvSpPr>
      <dsp:spPr>
        <a:xfrm>
          <a:off x="1983" y="100"/>
          <a:ext cx="8638976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Цели: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образовательная;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воспитательная;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>
              <a:latin typeface="Times New Roman" pitchFamily="18" charset="0"/>
              <a:cs typeface="Times New Roman" pitchFamily="18" charset="0"/>
            </a:rPr>
            <a:t>- коррекционно-развивающая</a:t>
          </a:r>
          <a:endParaRPr lang="ru-RU" sz="22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04" y="53321"/>
        <a:ext cx="8532534" cy="1710666"/>
      </dsp:txXfrm>
    </dsp:sp>
    <dsp:sp modelId="{C1DCCD8F-8B62-4BFC-B6A2-0E2C7F7A7889}">
      <dsp:nvSpPr>
        <dsp:cNvPr id="0" name=""/>
        <dsp:cNvSpPr/>
      </dsp:nvSpPr>
      <dsp:spPr>
        <a:xfrm>
          <a:off x="991" y="1971815"/>
          <a:ext cx="5643247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Отдельное составление планирования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12" y="2025036"/>
        <a:ext cx="5536805" cy="1710666"/>
      </dsp:txXfrm>
    </dsp:sp>
    <dsp:sp modelId="{6C5C5E5C-0DA2-4CEB-88B2-6D8214952495}">
      <dsp:nvSpPr>
        <dsp:cNvPr id="0" name=""/>
        <dsp:cNvSpPr/>
      </dsp:nvSpPr>
      <dsp:spPr>
        <a:xfrm>
          <a:off x="991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Для всего класса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12" y="3994779"/>
        <a:ext cx="2657146" cy="1710666"/>
      </dsp:txXfrm>
    </dsp:sp>
    <dsp:sp modelId="{C05CFBA4-360E-4B4B-BFC7-FC78473E4A38}">
      <dsp:nvSpPr>
        <dsp:cNvPr id="0" name=""/>
        <dsp:cNvSpPr/>
      </dsp:nvSpPr>
      <dsp:spPr>
        <a:xfrm>
          <a:off x="2880650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Для учащегося с ООП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871" y="3994779"/>
        <a:ext cx="2657146" cy="1710666"/>
      </dsp:txXfrm>
    </dsp:sp>
    <dsp:sp modelId="{DBD38F43-82CF-4D54-9A58-AC9D3F92BCCF}">
      <dsp:nvSpPr>
        <dsp:cNvPr id="0" name=""/>
        <dsp:cNvSpPr/>
      </dsp:nvSpPr>
      <dsp:spPr>
        <a:xfrm>
          <a:off x="5876380" y="1971815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Общий план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9601" y="2025036"/>
        <a:ext cx="2657146" cy="1710666"/>
      </dsp:txXfrm>
    </dsp:sp>
    <dsp:sp modelId="{EA9C0F10-3DB2-4CD9-B4DE-9C028BAAC983}">
      <dsp:nvSpPr>
        <dsp:cNvPr id="0" name=""/>
        <dsp:cNvSpPr/>
      </dsp:nvSpPr>
      <dsp:spPr>
        <a:xfrm>
          <a:off x="5876380" y="3941558"/>
          <a:ext cx="2763588" cy="1817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Включение блоков заданий  для детей с ООП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9601" y="3994779"/>
        <a:ext cx="2657146" cy="171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6870-6179-473F-B0E5-4F87897DFEE6}" type="datetimeFigureOut">
              <a:rPr lang="ru-RU" smtClean="0"/>
              <a:pPr/>
              <a:t>25.10.2020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A7C5-06E4-402E-A2F2-65B014431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91;&#1088;&#1086;&#1082;%20&#1079;&#1077;&#1083;&#1077;&#1085;&#1095;&#1091;&#1082;&#1086;&#1074;&#1072;/&#1079;&#1072;&#1082;&#1088;&#1077;&#1087;&#1083;&#1077;&#1085;&#1080;&#1077;.mp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91;&#1088;&#1086;&#1082;%20&#1079;&#1077;&#1083;&#1077;&#1085;&#1095;&#1091;&#1082;&#1086;&#1074;&#1072;/&#1086;&#1073;&#1088;&#1072;&#1090;&#1085;&#1072;&#1103;%20&#1089;&#1074;&#1103;&#1100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91;&#1088;&#1086;&#1082;%20&#1079;&#1077;&#1083;&#1077;&#1085;&#1095;&#1091;&#1082;&#1086;&#1074;&#1072;/&#1044;&#1086;&#1084;&#1072;&#1096;&#1085;&#1077;&#1077;%20&#1079;&#1072;&#1076;&#1072;&#1085;&#1080;&#1077;%201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Проектирование современного урока в инклюзивном классе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677472" cy="3744416"/>
          </a:xfrm>
        </p:spPr>
      </p:pic>
      <p:sp>
        <p:nvSpPr>
          <p:cNvPr id="4" name="TextBox 3"/>
          <p:cNvSpPr txBox="1"/>
          <p:nvPr/>
        </p:nvSpPr>
        <p:spPr>
          <a:xfrm>
            <a:off x="2267744" y="6021288"/>
            <a:ext cx="669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Акколь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Фрунзе Ю.С.</a:t>
            </a:r>
            <a:endParaRPr lang="de-DE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908720"/>
            <a:ext cx="8280920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приступает 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объяснению новой темы для всех обучающихся. При этом для общего объяснения нужно выбирать только простые темы, как по своему объему, так и по содержанию материала. Также не забывать про использование алгоритма и наглядности.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предложить сильным ученикам выполнить индивидуальные задания самостоятельно, а в это время еще раз объяснить более слабым ученикам содержание новой темы, и только потом предложить им самостоятельные задания и переключиться на проверку заданий, выполняемых сильными учениками. Все задания для детей с ОВЗ должны отвечать определенному алгоритму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задания для детей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отвечать определенному алгоритму действий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568952" cy="547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149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bg1"/>
                          </a:solidFill>
                        </a:rPr>
                        <a:t>Устные задания выполняются по следующему алгоритму: 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bg1"/>
                          </a:solidFill>
                        </a:rPr>
                        <a:t>Письменные задания: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4251536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проговаривает само задание (т.е., что мы будем делать) обучающиеся проговаривают задание после учителя; можно использовать карточки с опорными словами, иллюстрации, отражающие алгоритм выполнения заданий, схем, таблиц.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Пошаговое выполнение самого задания, проверка вместе с учителем.</a:t>
                      </a:r>
                    </a:p>
                    <a:p>
                      <a:pPr algn="l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проговаривает само задание (т.е., что мы будем делать) обучающиеся проговаривают задание после учителя. </a:t>
                      </a: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Детям раздаются карточки с заданиями для самостоятельного выполнения (алгоритм действия прописывается в самой карточке). </a:t>
                      </a: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Clr>
                          <a:srgbClr val="31B6FD"/>
                        </a:buClr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Проверка задания: учитель может индивидуально проверять задание, подходя к каждому ребенку.</a:t>
                      </a:r>
                    </a:p>
                    <a:p>
                      <a:pPr algn="l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61066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Урок в инклюзивном классе, где есть дети с ограниченными возможностями здоровья, должен предполагать большое количество использования </a:t>
            </a:r>
            <a:r>
              <a:rPr lang="ru-RU" sz="2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для упрощения восприятия материала. Причина в том, что дети с интеллектуальными нарушениями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179512" y="1196752"/>
            <a:ext cx="3312368" cy="4417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Аспекты оценки ребенка с ООП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80919" cy="53285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отмечать хорошее поведение ребенка, а не плохое.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обращайте внимание на не очень серьезные нарушения дисциплины.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Будьте готовы к тому, что поведение ребенка может быть связано с приемом медикаментов.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Придумайте какое-то «особое» слово, после произнесения вами которого ребенок поймет, что поступает не должным образом.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промежуточную оценку, чтобы отразить прогресс.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Разрешайте ребенку переписывать работу, чтобы получить лучшую отметку (в дальнейшем учитывать отметку за переделанную работу).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систему оценки: зачет-незачет, когда речь идет об оценке роста и развития ребенка. </a:t>
            </a:r>
            <a:endParaRPr lang="de-DE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59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Главные преимущества инклюзивного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8" y="908720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«…надо усилить внимание к нашим гражданам с ограниченными возможностями. Для них Казахстан должен стать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средой»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Послание главы государства Н. Назарбаева народу Казахстана.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Казахстанский путь  - 2050: единая цель, единые интересы, единые требования.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Инклюзивный класс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организации образовательного процесса, при которой дети с отклонениями в развитии обучаются по соответствующим нарушению общеобразовательным программам (основным и дополнительным) в одном классе с нормально развивающимися сверстниками в условиях массовой общеобразовательной школы. Данная форма организации образовательного процесса является приоритетной по отношению к специальному классу и индивидуальному обучению.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/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80112" y="4509120"/>
            <a:ext cx="331236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спроектировать урок?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661248"/>
            <a:ext cx="324036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отличается от традиционного урока?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249857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он должен быть?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54726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 в инклюзивном классе?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rot="10800000" flipV="1">
            <a:off x="1572816" y="3429000"/>
            <a:ext cx="13178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5400000">
            <a:off x="3977934" y="5139190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156176" y="364502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урока в инклюзивном классе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836612"/>
          <a:ext cx="8640960" cy="576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844602" y="278013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475656" y="458112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3928" y="458112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129078" y="2744924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308304" y="465313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режиму организации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инклюзивном классе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59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 в инклюзивном классе должно включать в себя как общеобразовательные задачи, так 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коррекционные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предусматривать в ходе урока смену деятельности обучающихся, чередование активной работы с отдыхом, обязательное использование наглядных средств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урока зависит от того, насколько соприкасаются изучаемые темы у учеников с разными образовательными потребностями, как они усвоили предыдущую тему, какой этап обучения взят за основу (изложение нового материала, повторение пройденного, контроль знаний, умений и навыков). 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2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требования, при организации режима урока в инклюзивном классе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7"/>
            <a:ext cx="3037260" cy="25202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124744"/>
            <a:ext cx="6192688" cy="525658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spcBef>
                <a:spcPts val="0"/>
              </a:spcBef>
              <a:buClrTx/>
              <a:buSzTx/>
              <a:buNone/>
            </a:pPr>
            <a:r>
              <a:rPr lang="ru-RU" sz="8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должен иметь четкий алгоритм.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Каждое задание, которое предлагается «особенным» детям,   должно отвечать определенному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алгоритму действий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Урок в инклюзивном классе, где есть дети с ограниченными возможностями здоровья, должен предполагать большое количество использования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наглядности 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упрощения восприятия материала.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Учет  слабого внимания  детей с ограниченными возможностями здоровья, их истощаемости и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пресыщения однообразной деятельностью.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Смена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различных  видов деятельности.</a:t>
            </a:r>
          </a:p>
          <a:p>
            <a:pPr algn="ctr"/>
            <a:endParaRPr lang="ru-RU" sz="9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урока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280919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		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 с детьми, имеющими нарушение интеллекта, всегда должно быть построено на повторении предыдущего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этому поводу,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 «обычные» учащиеся работают по карточкам на закрепление предыдущей темы (т.к. они более самостоятельны), учитель проводит словарную работу или другие виды работ с «особенными» детьми по вспоминанию основных понятий, касающихся темы предыдущего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данном этапе урока можно предложить детям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980728"/>
            <a:ext cx="82809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понятиями предыдущего урока (дети дают этим понятиям письменную характеристику).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содержащие слова-подсказки или предложения с пропущенными словами (чтобы детям было проще дать определение понятию).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заданием такого характера: в одном столбике даются понятия, в другом – определения этих понятий (дети стрелочкой должны указать какому понятию соответствует то или иное определение).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практическими примерами.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(устно или по карточкам). Учитель может коротко проговорить, что усвоено детьми на прошлом занятии. Здесь же можно использовать наглядность (картинки, пособия, практический материал, предметы, пазлы со словами из словаря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798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Проектирование современного урока в инклюзивном классе</vt:lpstr>
      <vt:lpstr>Инклюзивный класс – форма организации образовательного процесса, при которой дети с отклонениями в развитии обучаются по соответствующим нарушению общеобразовательным программам (основным и дополнительным) в одном классе с нормально развивающимися сверстниками в условиях массовой общеобразовательной школы. Данная форма организации образовательного процесса является приоритетной по отношению к специальному классу и индивидуальному обучению.   </vt:lpstr>
      <vt:lpstr>Презентация PowerPoint</vt:lpstr>
      <vt:lpstr>Презентация PowerPoint</vt:lpstr>
      <vt:lpstr>План урока в инклюзивном классе</vt:lpstr>
      <vt:lpstr>Требования к режиму организации урока  в инклюзивном классе </vt:lpstr>
      <vt:lpstr>Основные требования, при организации режима урока в инклюзивном классе</vt:lpstr>
      <vt:lpstr>Начало урока</vt:lpstr>
      <vt:lpstr>На данном этапе урока можно предложить детям с ООП</vt:lpstr>
      <vt:lpstr>Основная часть урока</vt:lpstr>
      <vt:lpstr>Все задания для детей с ООП должны отвечать определенному алгоритму действий</vt:lpstr>
      <vt:lpstr>  Урок в инклюзивном классе, где есть дети с ограниченными возможностями здоровья, должен предполагать большое количество использования наглядности для упрощения восприятия материала. Причина в том, что дети с интеллектуальными нарушениями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 Видео </vt:lpstr>
      <vt:lpstr>Аспекты оценки ребенка с ООП</vt:lpstr>
      <vt:lpstr>Главные преимущества инклюзивного образования</vt:lpstr>
      <vt:lpstr>«…надо усилить внимание к нашим гражданам с ограниченными возможностями. Для них Казахстан должен стать безбарьерной средой»  Послание главы государства Н. Назарбаева народу Казахстана. Казахстанский путь  - 2050: единая цель, единые интересы, единые требования.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современного урока в инклюзивном классе</dc:title>
  <dc:creator>1</dc:creator>
  <cp:lastModifiedBy>Пользователь</cp:lastModifiedBy>
  <cp:revision>57</cp:revision>
  <dcterms:created xsi:type="dcterms:W3CDTF">2017-08-17T08:59:29Z</dcterms:created>
  <dcterms:modified xsi:type="dcterms:W3CDTF">2020-10-25T10:57:24Z</dcterms:modified>
</cp:coreProperties>
</file>