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kzref.org/rasshirenie-slovarnogo-zapasa-shkolenikov-na-urokah-russkogo-y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kzref.org/rasshirenie-slovarnogo-zapasa-shkolenikov-na-urokah-russkogo-y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02859-1103-47B8-93AC-6DF42C3385DD}" type="doc">
      <dgm:prSet loTypeId="urn:microsoft.com/office/officeart/2009/3/layout/Descending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18B85A0-22B2-4E58-B079-653633BBAA2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Оценивается деятельность и результат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56801-A655-4E71-9839-FF341B216363}" type="parTrans" cxnId="{196F35F9-3BB5-423F-882F-17136E893A6F}">
      <dgm:prSet/>
      <dgm:spPr/>
      <dgm:t>
        <a:bodyPr/>
        <a:lstStyle/>
        <a:p>
          <a:endParaRPr lang="ru-RU"/>
        </a:p>
      </dgm:t>
    </dgm:pt>
    <dgm:pt modelId="{44A41B34-0CA9-4DCF-98D9-BD8661AD3F80}" type="sibTrans" cxnId="{196F35F9-3BB5-423F-882F-17136E893A6F}">
      <dgm:prSet/>
      <dgm:spPr/>
      <dgm:t>
        <a:bodyPr/>
        <a:lstStyle/>
        <a:p>
          <a:endParaRPr lang="ru-RU"/>
        </a:p>
      </dgm:t>
    </dgm:pt>
    <dgm:pt modelId="{4CE38E85-4AEA-4925-B8FB-9D5BBBB377B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Самооценка,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взаимооценка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64926-F8BD-4A54-8A8B-C4909DDE80D8}" type="parTrans" cxnId="{D4D7F263-AFBF-465A-B482-4F446C2FAAE1}">
      <dgm:prSet/>
      <dgm:spPr/>
      <dgm:t>
        <a:bodyPr/>
        <a:lstStyle/>
        <a:p>
          <a:endParaRPr lang="ru-RU"/>
        </a:p>
      </dgm:t>
    </dgm:pt>
    <dgm:pt modelId="{9823ECB0-3E68-48A2-BD7F-D09DC21D9D61}" type="sibTrans" cxnId="{D4D7F263-AFBF-465A-B482-4F446C2FAAE1}">
      <dgm:prSet/>
      <dgm:spPr/>
      <dgm:t>
        <a:bodyPr/>
        <a:lstStyle/>
        <a:p>
          <a:endParaRPr lang="ru-RU"/>
        </a:p>
      </dgm:t>
    </dgm:pt>
    <dgm:pt modelId="{749E2E2B-BAAE-42D3-BF0B-70D4260A38A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только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критериальная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6051C-C947-4012-93AA-60354EE39FB5}" type="parTrans" cxnId="{DEEA7AF6-3D0B-44D4-A921-75B967E0F2C3}">
      <dgm:prSet/>
      <dgm:spPr/>
      <dgm:t>
        <a:bodyPr/>
        <a:lstStyle/>
        <a:p>
          <a:endParaRPr lang="ru-RU"/>
        </a:p>
      </dgm:t>
    </dgm:pt>
    <dgm:pt modelId="{D0D99859-A773-4785-907B-91FB92CF9DC5}" type="sibTrans" cxnId="{DEEA7AF6-3D0B-44D4-A921-75B967E0F2C3}">
      <dgm:prSet/>
      <dgm:spPr/>
      <dgm:t>
        <a:bodyPr/>
        <a:lstStyle/>
        <a:p>
          <a:endParaRPr lang="ru-RU"/>
        </a:p>
      </dgm:t>
    </dgm:pt>
    <dgm:pt modelId="{18AA02E3-3B93-4EF1-9E45-1614FBD6C78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Оценивание-непрерывный процесс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84718-3A72-4DE2-8B51-369FBB8BD900}" type="parTrans" cxnId="{B67C8C23-4BCA-4946-B8BC-84B77CA04E9C}">
      <dgm:prSet/>
      <dgm:spPr/>
      <dgm:t>
        <a:bodyPr/>
        <a:lstStyle/>
        <a:p>
          <a:endParaRPr lang="ru-RU"/>
        </a:p>
      </dgm:t>
    </dgm:pt>
    <dgm:pt modelId="{B10D124C-FF44-46C5-A0A6-58DA86DA4164}" type="sibTrans" cxnId="{B67C8C23-4BCA-4946-B8BC-84B77CA04E9C}">
      <dgm:prSet/>
      <dgm:spPr/>
      <dgm:t>
        <a:bodyPr/>
        <a:lstStyle/>
        <a:p>
          <a:endParaRPr lang="ru-RU"/>
        </a:p>
      </dgm:t>
    </dgm:pt>
    <dgm:pt modelId="{99CB4039-D8AF-4910-BF1B-056DE24C1388}" type="pres">
      <dgm:prSet presAssocID="{61302859-1103-47B8-93AC-6DF42C3385D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91F2B3A6-4524-4FF5-8BEA-1EF86A1DAC7D}" type="pres">
      <dgm:prSet presAssocID="{61302859-1103-47B8-93AC-6DF42C3385DD}" presName="arrowNode" presStyleLbl="node1" presStyleIdx="0" presStyleCnt="1"/>
      <dgm:spPr/>
    </dgm:pt>
    <dgm:pt modelId="{44877545-D4D3-42DE-AB8E-A30D1602071C}" type="pres">
      <dgm:prSet presAssocID="{918B85A0-22B2-4E58-B079-653633BBAA2C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84F59-E573-4CEE-90C4-358F6F48DE8D}" type="pres">
      <dgm:prSet presAssocID="{4CE38E85-4AEA-4925-B8FB-9D5BBBB377B2}" presName="txNode2" presStyleLbl="revTx" presStyleIdx="1" presStyleCnt="4" custScaleX="111209" custScaleY="88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A3AF2-2D17-41D6-BD2B-9F8CE72633A2}" type="pres">
      <dgm:prSet presAssocID="{9823ECB0-3E68-48A2-BD7F-D09DC21D9D61}" presName="dotNode2" presStyleCnt="0"/>
      <dgm:spPr/>
    </dgm:pt>
    <dgm:pt modelId="{F0BBD905-ED0E-4278-B2D7-1AD814778D2B}" type="pres">
      <dgm:prSet presAssocID="{9823ECB0-3E68-48A2-BD7F-D09DC21D9D61}" presName="dotRepeatNode" presStyleLbl="fgShp" presStyleIdx="0" presStyleCnt="2"/>
      <dgm:spPr/>
      <dgm:t>
        <a:bodyPr/>
        <a:lstStyle/>
        <a:p>
          <a:endParaRPr lang="ru-RU"/>
        </a:p>
      </dgm:t>
    </dgm:pt>
    <dgm:pt modelId="{0B640096-587D-4357-A6C2-12D7DBB86CDA}" type="pres">
      <dgm:prSet presAssocID="{749E2E2B-BAAE-42D3-BF0B-70D4260A38AC}" presName="txNode3" presStyleLbl="revTx" presStyleIdx="2" presStyleCnt="4" custScaleX="10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B6DC1-F618-45B7-B989-B7DC3EB67AFA}" type="pres">
      <dgm:prSet presAssocID="{D0D99859-A773-4785-907B-91FB92CF9DC5}" presName="dotNode3" presStyleCnt="0"/>
      <dgm:spPr/>
    </dgm:pt>
    <dgm:pt modelId="{E0680023-DD92-40A4-9F68-51FAA7C4724F}" type="pres">
      <dgm:prSet presAssocID="{D0D99859-A773-4785-907B-91FB92CF9DC5}" presName="dotRepeatNode" presStyleLbl="fgShp" presStyleIdx="1" presStyleCnt="2"/>
      <dgm:spPr/>
      <dgm:t>
        <a:bodyPr/>
        <a:lstStyle/>
        <a:p>
          <a:endParaRPr lang="ru-RU"/>
        </a:p>
      </dgm:t>
    </dgm:pt>
    <dgm:pt modelId="{F21E18FD-73EA-400C-8320-38441BFB8AA7}" type="pres">
      <dgm:prSet presAssocID="{18AA02E3-3B93-4EF1-9E45-1614FBD6C78F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6F35F9-3BB5-423F-882F-17136E893A6F}" srcId="{61302859-1103-47B8-93AC-6DF42C3385DD}" destId="{918B85A0-22B2-4E58-B079-653633BBAA2C}" srcOrd="0" destOrd="0" parTransId="{D1C56801-A655-4E71-9839-FF341B216363}" sibTransId="{44A41B34-0CA9-4DCF-98D9-BD8661AD3F80}"/>
    <dgm:cxn modelId="{AD3445D0-8422-4FC7-99BA-F322FD3012AB}" type="presOf" srcId="{61302859-1103-47B8-93AC-6DF42C3385DD}" destId="{99CB4039-D8AF-4910-BF1B-056DE24C1388}" srcOrd="0" destOrd="0" presId="urn:microsoft.com/office/officeart/2009/3/layout/DescendingProcess"/>
    <dgm:cxn modelId="{2EB43E87-CA5D-4358-917A-08BA14AF43EB}" type="presOf" srcId="{749E2E2B-BAAE-42D3-BF0B-70D4260A38AC}" destId="{0B640096-587D-4357-A6C2-12D7DBB86CDA}" srcOrd="0" destOrd="0" presId="urn:microsoft.com/office/officeart/2009/3/layout/DescendingProcess"/>
    <dgm:cxn modelId="{DEEA7AF6-3D0B-44D4-A921-75B967E0F2C3}" srcId="{61302859-1103-47B8-93AC-6DF42C3385DD}" destId="{749E2E2B-BAAE-42D3-BF0B-70D4260A38AC}" srcOrd="2" destOrd="0" parTransId="{8E26051C-C947-4012-93AA-60354EE39FB5}" sibTransId="{D0D99859-A773-4785-907B-91FB92CF9DC5}"/>
    <dgm:cxn modelId="{D4D7F263-AFBF-465A-B482-4F446C2FAAE1}" srcId="{61302859-1103-47B8-93AC-6DF42C3385DD}" destId="{4CE38E85-4AEA-4925-B8FB-9D5BBBB377B2}" srcOrd="1" destOrd="0" parTransId="{7A364926-F8BD-4A54-8A8B-C4909DDE80D8}" sibTransId="{9823ECB0-3E68-48A2-BD7F-D09DC21D9D61}"/>
    <dgm:cxn modelId="{35E07255-7AE2-45D2-A412-3CE7B785E47D}" type="presOf" srcId="{9823ECB0-3E68-48A2-BD7F-D09DC21D9D61}" destId="{F0BBD905-ED0E-4278-B2D7-1AD814778D2B}" srcOrd="0" destOrd="0" presId="urn:microsoft.com/office/officeart/2009/3/layout/DescendingProcess"/>
    <dgm:cxn modelId="{945BAD4E-2EFC-4B6E-A71B-F9C0E36E45FA}" type="presOf" srcId="{4CE38E85-4AEA-4925-B8FB-9D5BBBB377B2}" destId="{F3884F59-E573-4CEE-90C4-358F6F48DE8D}" srcOrd="0" destOrd="0" presId="urn:microsoft.com/office/officeart/2009/3/layout/DescendingProcess"/>
    <dgm:cxn modelId="{0F0B6AEA-4274-4976-BEC6-0EE568B2B27B}" type="presOf" srcId="{D0D99859-A773-4785-907B-91FB92CF9DC5}" destId="{E0680023-DD92-40A4-9F68-51FAA7C4724F}" srcOrd="0" destOrd="0" presId="urn:microsoft.com/office/officeart/2009/3/layout/DescendingProcess"/>
    <dgm:cxn modelId="{354B11EB-B247-498E-85C5-166D9CD5526E}" type="presOf" srcId="{918B85A0-22B2-4E58-B079-653633BBAA2C}" destId="{44877545-D4D3-42DE-AB8E-A30D1602071C}" srcOrd="0" destOrd="0" presId="urn:microsoft.com/office/officeart/2009/3/layout/DescendingProcess"/>
    <dgm:cxn modelId="{69E4B5F3-CD2B-45B2-B21A-9F1FD3B52641}" type="presOf" srcId="{18AA02E3-3B93-4EF1-9E45-1614FBD6C78F}" destId="{F21E18FD-73EA-400C-8320-38441BFB8AA7}" srcOrd="0" destOrd="0" presId="urn:microsoft.com/office/officeart/2009/3/layout/DescendingProcess"/>
    <dgm:cxn modelId="{B67C8C23-4BCA-4946-B8BC-84B77CA04E9C}" srcId="{61302859-1103-47B8-93AC-6DF42C3385DD}" destId="{18AA02E3-3B93-4EF1-9E45-1614FBD6C78F}" srcOrd="3" destOrd="0" parTransId="{56A84718-3A72-4DE2-8B51-369FBB8BD900}" sibTransId="{B10D124C-FF44-46C5-A0A6-58DA86DA4164}"/>
    <dgm:cxn modelId="{5F13A52D-F4C2-40DB-ABF2-72EE90F972B6}" type="presParOf" srcId="{99CB4039-D8AF-4910-BF1B-056DE24C1388}" destId="{91F2B3A6-4524-4FF5-8BEA-1EF86A1DAC7D}" srcOrd="0" destOrd="0" presId="urn:microsoft.com/office/officeart/2009/3/layout/DescendingProcess"/>
    <dgm:cxn modelId="{ADF5CDC9-7AE3-4AE4-BC38-205DB18B853C}" type="presParOf" srcId="{99CB4039-D8AF-4910-BF1B-056DE24C1388}" destId="{44877545-D4D3-42DE-AB8E-A30D1602071C}" srcOrd="1" destOrd="0" presId="urn:microsoft.com/office/officeart/2009/3/layout/DescendingProcess"/>
    <dgm:cxn modelId="{F11DFFC1-B435-4366-9C2B-D296C191841E}" type="presParOf" srcId="{99CB4039-D8AF-4910-BF1B-056DE24C1388}" destId="{F3884F59-E573-4CEE-90C4-358F6F48DE8D}" srcOrd="2" destOrd="0" presId="urn:microsoft.com/office/officeart/2009/3/layout/DescendingProcess"/>
    <dgm:cxn modelId="{143EC137-3EF0-497A-BA87-821CD2DD6202}" type="presParOf" srcId="{99CB4039-D8AF-4910-BF1B-056DE24C1388}" destId="{CBBA3AF2-2D17-41D6-BD2B-9F8CE72633A2}" srcOrd="3" destOrd="0" presId="urn:microsoft.com/office/officeart/2009/3/layout/DescendingProcess"/>
    <dgm:cxn modelId="{96484355-7BBF-4442-82B6-374C07FCA558}" type="presParOf" srcId="{CBBA3AF2-2D17-41D6-BD2B-9F8CE72633A2}" destId="{F0BBD905-ED0E-4278-B2D7-1AD814778D2B}" srcOrd="0" destOrd="0" presId="urn:microsoft.com/office/officeart/2009/3/layout/DescendingProcess"/>
    <dgm:cxn modelId="{8B150990-A9AD-4F92-B452-F937E249D097}" type="presParOf" srcId="{99CB4039-D8AF-4910-BF1B-056DE24C1388}" destId="{0B640096-587D-4357-A6C2-12D7DBB86CDA}" srcOrd="4" destOrd="0" presId="urn:microsoft.com/office/officeart/2009/3/layout/DescendingProcess"/>
    <dgm:cxn modelId="{DB4FE72A-788C-423A-9CD5-43CE8010886D}" type="presParOf" srcId="{99CB4039-D8AF-4910-BF1B-056DE24C1388}" destId="{708B6DC1-F618-45B7-B989-B7DC3EB67AFA}" srcOrd="5" destOrd="0" presId="urn:microsoft.com/office/officeart/2009/3/layout/DescendingProcess"/>
    <dgm:cxn modelId="{5D2E0D0F-C57B-47FA-A752-C29820B29196}" type="presParOf" srcId="{708B6DC1-F618-45B7-B989-B7DC3EB67AFA}" destId="{E0680023-DD92-40A4-9F68-51FAA7C4724F}" srcOrd="0" destOrd="0" presId="urn:microsoft.com/office/officeart/2009/3/layout/DescendingProcess"/>
    <dgm:cxn modelId="{05384D79-F7BF-41DE-B68F-42D5D5ED0ADD}" type="presParOf" srcId="{99CB4039-D8AF-4910-BF1B-056DE24C1388}" destId="{F21E18FD-73EA-400C-8320-38441BFB8AA7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F7099-21A8-4FFE-886F-C15B325DF50B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D40BD-0D06-4455-AA79-B5B7B08A356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самому себе как к личности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29E45-228D-45C4-9CF2-DFFD431841FF}" type="parTrans" cxnId="{E196790A-390F-4B93-A31C-D7BF67B71CA2}">
      <dgm:prSet/>
      <dgm:spPr/>
      <dgm:t>
        <a:bodyPr/>
        <a:lstStyle/>
        <a:p>
          <a:endParaRPr lang="ru-RU"/>
        </a:p>
      </dgm:t>
    </dgm:pt>
    <dgm:pt modelId="{EB853D0C-CD89-4422-8172-D7B3848F0C6F}" type="sibTrans" cxnId="{E196790A-390F-4B93-A31C-D7BF67B71CA2}">
      <dgm:prSet/>
      <dgm:spPr/>
      <dgm:t>
        <a:bodyPr/>
        <a:lstStyle/>
        <a:p>
          <a:endParaRPr lang="ru-RU"/>
        </a:p>
      </dgm:t>
    </dgm:pt>
    <dgm:pt modelId="{7181980B-9D23-4A9E-BF88-46F559BC0B6F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человека с другими людьми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4BEA0-EA8A-4807-9BD1-11DC2F8FBA89}" type="parTrans" cxnId="{0C33F930-BF8E-47E2-A3A6-3E6E57796EC5}">
      <dgm:prSet/>
      <dgm:spPr/>
      <dgm:t>
        <a:bodyPr/>
        <a:lstStyle/>
        <a:p>
          <a:endParaRPr lang="ru-RU"/>
        </a:p>
      </dgm:t>
    </dgm:pt>
    <dgm:pt modelId="{E16D351F-05AD-4F31-87E5-4062D84E0BF1}" type="sibTrans" cxnId="{0C33F930-BF8E-47E2-A3A6-3E6E57796EC5}">
      <dgm:prSet/>
      <dgm:spPr/>
      <dgm:t>
        <a:bodyPr/>
        <a:lstStyle/>
        <a:p>
          <a:endParaRPr lang="ru-RU"/>
        </a:p>
      </dgm:t>
    </dgm:pt>
    <dgm:pt modelId="{A74FEDDD-677D-497F-9DF6-B699770B740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деятельности человека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A4FE0-A902-4B9A-8B17-EC4AF3467084}" type="parTrans" cxnId="{ECCBFFB7-6B60-4785-896D-242187B37758}">
      <dgm:prSet/>
      <dgm:spPr/>
      <dgm:t>
        <a:bodyPr/>
        <a:lstStyle/>
        <a:p>
          <a:endParaRPr lang="ru-RU"/>
        </a:p>
      </dgm:t>
    </dgm:pt>
    <dgm:pt modelId="{2F59C6C5-40EF-496F-8ABF-4AD3F0477367}" type="sibTrans" cxnId="{ECCBFFB7-6B60-4785-896D-242187B37758}">
      <dgm:prSet/>
      <dgm:spPr/>
      <dgm:t>
        <a:bodyPr/>
        <a:lstStyle/>
        <a:p>
          <a:endParaRPr lang="ru-RU"/>
        </a:p>
      </dgm:t>
    </dgm:pt>
    <dgm:pt modelId="{88572B9F-0387-4A2C-BFC9-A8BFDEC4ABC1}" type="pres">
      <dgm:prSet presAssocID="{B15F7099-21A8-4FFE-886F-C15B325DF5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6D8650-922D-4027-973D-946216195B37}" type="pres">
      <dgm:prSet presAssocID="{B15F7099-21A8-4FFE-886F-C15B325DF50B}" presName="Name1" presStyleCnt="0"/>
      <dgm:spPr/>
    </dgm:pt>
    <dgm:pt modelId="{77A9E89A-6000-4AF9-9F2A-FB62CD553FA2}" type="pres">
      <dgm:prSet presAssocID="{B15F7099-21A8-4FFE-886F-C15B325DF50B}" presName="cycle" presStyleCnt="0"/>
      <dgm:spPr/>
    </dgm:pt>
    <dgm:pt modelId="{3CF2FFF1-64C9-41B9-9D01-8325E69FD292}" type="pres">
      <dgm:prSet presAssocID="{B15F7099-21A8-4FFE-886F-C15B325DF50B}" presName="srcNode" presStyleLbl="node1" presStyleIdx="0" presStyleCnt="3"/>
      <dgm:spPr/>
    </dgm:pt>
    <dgm:pt modelId="{015F2636-D8AE-4BD1-8D39-9D1E5B1FFCBA}" type="pres">
      <dgm:prSet presAssocID="{B15F7099-21A8-4FFE-886F-C15B325DF50B}" presName="conn" presStyleLbl="parChTrans1D2" presStyleIdx="0" presStyleCnt="1"/>
      <dgm:spPr/>
      <dgm:t>
        <a:bodyPr/>
        <a:lstStyle/>
        <a:p>
          <a:endParaRPr lang="ru-RU"/>
        </a:p>
      </dgm:t>
    </dgm:pt>
    <dgm:pt modelId="{9E2B2E9B-5CE3-451D-BF46-A5188AB7F42C}" type="pres">
      <dgm:prSet presAssocID="{B15F7099-21A8-4FFE-886F-C15B325DF50B}" presName="extraNode" presStyleLbl="node1" presStyleIdx="0" presStyleCnt="3"/>
      <dgm:spPr/>
    </dgm:pt>
    <dgm:pt modelId="{6D3A4A08-2006-4523-A730-66770D239412}" type="pres">
      <dgm:prSet presAssocID="{B15F7099-21A8-4FFE-886F-C15B325DF50B}" presName="dstNode" presStyleLbl="node1" presStyleIdx="0" presStyleCnt="3"/>
      <dgm:spPr/>
    </dgm:pt>
    <dgm:pt modelId="{1C9AD311-C212-4808-999B-BE518E15E5C0}" type="pres">
      <dgm:prSet presAssocID="{055D40BD-0D06-4455-AA79-B5B7B08A35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3042F-2F39-439D-9E66-A3C937FE0782}" type="pres">
      <dgm:prSet presAssocID="{055D40BD-0D06-4455-AA79-B5B7B08A356B}" presName="accent_1" presStyleCnt="0"/>
      <dgm:spPr/>
    </dgm:pt>
    <dgm:pt modelId="{31A41AA7-4E27-4600-BFC9-75B98E95FD82}" type="pres">
      <dgm:prSet presAssocID="{055D40BD-0D06-4455-AA79-B5B7B08A356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CF0FDC-85A8-4093-ABAA-75045FDA621D}" type="pres">
      <dgm:prSet presAssocID="{7181980B-9D23-4A9E-BF88-46F559BC0B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BF363-43FD-45A5-9953-AF9A135A6E0D}" type="pres">
      <dgm:prSet presAssocID="{7181980B-9D23-4A9E-BF88-46F559BC0B6F}" presName="accent_2" presStyleCnt="0"/>
      <dgm:spPr/>
    </dgm:pt>
    <dgm:pt modelId="{A3D6DD3A-2CB0-4E7D-BF33-4BA291B0A55A}" type="pres">
      <dgm:prSet presAssocID="{7181980B-9D23-4A9E-BF88-46F559BC0B6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C78723-CFC4-4A24-80F5-C3FF59B19DCC}" type="pres">
      <dgm:prSet presAssocID="{A74FEDDD-677D-497F-9DF6-B699770B740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21C4A-833E-4E67-A5B2-C8C4DF1E36F0}" type="pres">
      <dgm:prSet presAssocID="{A74FEDDD-677D-497F-9DF6-B699770B740B}" presName="accent_3" presStyleCnt="0"/>
      <dgm:spPr/>
    </dgm:pt>
    <dgm:pt modelId="{72968017-57D7-4251-8BA1-EF181B7A7491}" type="pres">
      <dgm:prSet presAssocID="{A74FEDDD-677D-497F-9DF6-B699770B740B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196790A-390F-4B93-A31C-D7BF67B71CA2}" srcId="{B15F7099-21A8-4FFE-886F-C15B325DF50B}" destId="{055D40BD-0D06-4455-AA79-B5B7B08A356B}" srcOrd="0" destOrd="0" parTransId="{A8129E45-228D-45C4-9CF2-DFFD431841FF}" sibTransId="{EB853D0C-CD89-4422-8172-D7B3848F0C6F}"/>
    <dgm:cxn modelId="{394B7902-A3CF-4083-A27D-6E19D4487217}" type="presOf" srcId="{055D40BD-0D06-4455-AA79-B5B7B08A356B}" destId="{1C9AD311-C212-4808-999B-BE518E15E5C0}" srcOrd="0" destOrd="0" presId="urn:microsoft.com/office/officeart/2008/layout/VerticalCurvedList"/>
    <dgm:cxn modelId="{E4D9C111-119E-4BFF-A8F7-342C79E832EC}" type="presOf" srcId="{7181980B-9D23-4A9E-BF88-46F559BC0B6F}" destId="{FFCF0FDC-85A8-4093-ABAA-75045FDA621D}" srcOrd="0" destOrd="0" presId="urn:microsoft.com/office/officeart/2008/layout/VerticalCurvedList"/>
    <dgm:cxn modelId="{ECCBFFB7-6B60-4785-896D-242187B37758}" srcId="{B15F7099-21A8-4FFE-886F-C15B325DF50B}" destId="{A74FEDDD-677D-497F-9DF6-B699770B740B}" srcOrd="2" destOrd="0" parTransId="{237A4FE0-A902-4B9A-8B17-EC4AF3467084}" sibTransId="{2F59C6C5-40EF-496F-8ABF-4AD3F0477367}"/>
    <dgm:cxn modelId="{DFD73DF2-2F86-4315-A8F3-8E42F09E097A}" type="presOf" srcId="{B15F7099-21A8-4FFE-886F-C15B325DF50B}" destId="{88572B9F-0387-4A2C-BFC9-A8BFDEC4ABC1}" srcOrd="0" destOrd="0" presId="urn:microsoft.com/office/officeart/2008/layout/VerticalCurvedList"/>
    <dgm:cxn modelId="{0C33F930-BF8E-47E2-A3A6-3E6E57796EC5}" srcId="{B15F7099-21A8-4FFE-886F-C15B325DF50B}" destId="{7181980B-9D23-4A9E-BF88-46F559BC0B6F}" srcOrd="1" destOrd="0" parTransId="{B584BEA0-EA8A-4807-9BD1-11DC2F8FBA89}" sibTransId="{E16D351F-05AD-4F31-87E5-4062D84E0BF1}"/>
    <dgm:cxn modelId="{7BDFD5C6-517B-4349-A4C5-9A2586D4D8BC}" type="presOf" srcId="{A74FEDDD-677D-497F-9DF6-B699770B740B}" destId="{3AC78723-CFC4-4A24-80F5-C3FF59B19DCC}" srcOrd="0" destOrd="0" presId="urn:microsoft.com/office/officeart/2008/layout/VerticalCurvedList"/>
    <dgm:cxn modelId="{2147B031-0342-4429-8B97-AE168D82E082}" type="presOf" srcId="{EB853D0C-CD89-4422-8172-D7B3848F0C6F}" destId="{015F2636-D8AE-4BD1-8D39-9D1E5B1FFCBA}" srcOrd="0" destOrd="0" presId="urn:microsoft.com/office/officeart/2008/layout/VerticalCurvedList"/>
    <dgm:cxn modelId="{A779B135-31D6-4CFF-A948-61DF3E185D0C}" type="presParOf" srcId="{88572B9F-0387-4A2C-BFC9-A8BFDEC4ABC1}" destId="{5C6D8650-922D-4027-973D-946216195B37}" srcOrd="0" destOrd="0" presId="urn:microsoft.com/office/officeart/2008/layout/VerticalCurvedList"/>
    <dgm:cxn modelId="{BD591CF4-B38D-4E29-990C-4D328844F505}" type="presParOf" srcId="{5C6D8650-922D-4027-973D-946216195B37}" destId="{77A9E89A-6000-4AF9-9F2A-FB62CD553FA2}" srcOrd="0" destOrd="0" presId="urn:microsoft.com/office/officeart/2008/layout/VerticalCurvedList"/>
    <dgm:cxn modelId="{04D63759-2510-4430-8EC5-63DC3811FDFC}" type="presParOf" srcId="{77A9E89A-6000-4AF9-9F2A-FB62CD553FA2}" destId="{3CF2FFF1-64C9-41B9-9D01-8325E69FD292}" srcOrd="0" destOrd="0" presId="urn:microsoft.com/office/officeart/2008/layout/VerticalCurvedList"/>
    <dgm:cxn modelId="{057E8F9D-B136-40BF-97FA-A240F3432FED}" type="presParOf" srcId="{77A9E89A-6000-4AF9-9F2A-FB62CD553FA2}" destId="{015F2636-D8AE-4BD1-8D39-9D1E5B1FFCBA}" srcOrd="1" destOrd="0" presId="urn:microsoft.com/office/officeart/2008/layout/VerticalCurvedList"/>
    <dgm:cxn modelId="{48C478C5-EE75-43B8-BA7E-C4F983E566EC}" type="presParOf" srcId="{77A9E89A-6000-4AF9-9F2A-FB62CD553FA2}" destId="{9E2B2E9B-5CE3-451D-BF46-A5188AB7F42C}" srcOrd="2" destOrd="0" presId="urn:microsoft.com/office/officeart/2008/layout/VerticalCurvedList"/>
    <dgm:cxn modelId="{993A2397-8BAB-4E4F-B9CD-C19678406088}" type="presParOf" srcId="{77A9E89A-6000-4AF9-9F2A-FB62CD553FA2}" destId="{6D3A4A08-2006-4523-A730-66770D239412}" srcOrd="3" destOrd="0" presId="urn:microsoft.com/office/officeart/2008/layout/VerticalCurvedList"/>
    <dgm:cxn modelId="{77E911D9-B416-42F4-B6F4-3AA817198252}" type="presParOf" srcId="{5C6D8650-922D-4027-973D-946216195B37}" destId="{1C9AD311-C212-4808-999B-BE518E15E5C0}" srcOrd="1" destOrd="0" presId="urn:microsoft.com/office/officeart/2008/layout/VerticalCurvedList"/>
    <dgm:cxn modelId="{9CFA707D-D9FA-441A-9F3F-4B5E018BADDA}" type="presParOf" srcId="{5C6D8650-922D-4027-973D-946216195B37}" destId="{4463042F-2F39-439D-9E66-A3C937FE0782}" srcOrd="2" destOrd="0" presId="urn:microsoft.com/office/officeart/2008/layout/VerticalCurvedList"/>
    <dgm:cxn modelId="{D6FFB5B0-1E6B-4168-B8BE-564AB5C9AB47}" type="presParOf" srcId="{4463042F-2F39-439D-9E66-A3C937FE0782}" destId="{31A41AA7-4E27-4600-BFC9-75B98E95FD82}" srcOrd="0" destOrd="0" presId="urn:microsoft.com/office/officeart/2008/layout/VerticalCurvedList"/>
    <dgm:cxn modelId="{02A4D3E5-06A9-4D1E-A77B-E73ACC0BD8C7}" type="presParOf" srcId="{5C6D8650-922D-4027-973D-946216195B37}" destId="{FFCF0FDC-85A8-4093-ABAA-75045FDA621D}" srcOrd="3" destOrd="0" presId="urn:microsoft.com/office/officeart/2008/layout/VerticalCurvedList"/>
    <dgm:cxn modelId="{206A3D04-FE1A-4875-B02F-7D3CEAB270E5}" type="presParOf" srcId="{5C6D8650-922D-4027-973D-946216195B37}" destId="{868BF363-43FD-45A5-9953-AF9A135A6E0D}" srcOrd="4" destOrd="0" presId="urn:microsoft.com/office/officeart/2008/layout/VerticalCurvedList"/>
    <dgm:cxn modelId="{70C24A4D-F992-434F-842D-9D6AD9E127D6}" type="presParOf" srcId="{868BF363-43FD-45A5-9953-AF9A135A6E0D}" destId="{A3D6DD3A-2CB0-4E7D-BF33-4BA291B0A55A}" srcOrd="0" destOrd="0" presId="urn:microsoft.com/office/officeart/2008/layout/VerticalCurvedList"/>
    <dgm:cxn modelId="{A9A3A405-8A8D-4D37-AF0C-DD3D424050BA}" type="presParOf" srcId="{5C6D8650-922D-4027-973D-946216195B37}" destId="{3AC78723-CFC4-4A24-80F5-C3FF59B19DCC}" srcOrd="5" destOrd="0" presId="urn:microsoft.com/office/officeart/2008/layout/VerticalCurvedList"/>
    <dgm:cxn modelId="{66135B3F-5321-44CF-BF15-1981BDA29F78}" type="presParOf" srcId="{5C6D8650-922D-4027-973D-946216195B37}" destId="{50121C4A-833E-4E67-A5B2-C8C4DF1E36F0}" srcOrd="6" destOrd="0" presId="urn:microsoft.com/office/officeart/2008/layout/VerticalCurvedList"/>
    <dgm:cxn modelId="{9D3356B7-2E77-499C-B5EC-CCF973E22A58}" type="presParOf" srcId="{50121C4A-833E-4E67-A5B2-C8C4DF1E36F0}" destId="{72968017-57D7-4251-8BA1-EF181B7A7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3870F-ED25-4D99-823D-73AE1832D484}" type="doc">
      <dgm:prSet loTypeId="urn:microsoft.com/office/officeart/2005/8/layout/cycle6" loCatId="relationship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D794E0-6073-4690-996C-04DD588AE79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(рецептивный)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20B7D-ADDD-46B5-A6A5-5834DA29994D}" type="parTrans" cxnId="{8BCB222D-5618-420C-9F5D-73DD68EA96FB}">
      <dgm:prSet/>
      <dgm:spPr/>
      <dgm:t>
        <a:bodyPr/>
        <a:lstStyle/>
        <a:p>
          <a:endParaRPr lang="ru-RU"/>
        </a:p>
      </dgm:t>
    </dgm:pt>
    <dgm:pt modelId="{336A49C0-81E3-4B9E-86B5-A05F26FD9559}" type="sibTrans" cxnId="{8BCB222D-5618-420C-9F5D-73DD68EA96FB}">
      <dgm:prSet/>
      <dgm:spPr/>
      <dgm:t>
        <a:bodyPr/>
        <a:lstStyle/>
        <a:p>
          <a:endParaRPr lang="ru-RU"/>
        </a:p>
      </dgm:t>
    </dgm:pt>
    <dgm:pt modelId="{9EA9B8AB-95F9-4916-97A1-A6BD0EE4504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Продуктивный (творческого характера)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6843F-B4E1-45E1-9996-E6B1D3C83DC7}" type="parTrans" cxnId="{1466D909-A82B-4ED9-ADD9-1D96AE882AD9}">
      <dgm:prSet/>
      <dgm:spPr/>
      <dgm:t>
        <a:bodyPr/>
        <a:lstStyle/>
        <a:p>
          <a:endParaRPr lang="ru-RU"/>
        </a:p>
      </dgm:t>
    </dgm:pt>
    <dgm:pt modelId="{3C4509E6-D49F-41F9-AA6A-B5330EE1CEC1}" type="sibTrans" cxnId="{1466D909-A82B-4ED9-ADD9-1D96AE882AD9}">
      <dgm:prSet/>
      <dgm:spPr/>
      <dgm:t>
        <a:bodyPr/>
        <a:lstStyle/>
        <a:p>
          <a:endParaRPr lang="ru-RU"/>
        </a:p>
      </dgm:t>
    </dgm:pt>
    <dgm:pt modelId="{DA28C921-D8A8-45D9-A402-97782545BF0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Достаточный (продуктивный)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8F7A9-EE29-403F-B2BA-3EE29DA3C382}" type="parTrans" cxnId="{88581772-211A-4F16-8BAD-F8E76768EAD7}">
      <dgm:prSet/>
      <dgm:spPr/>
      <dgm:t>
        <a:bodyPr/>
        <a:lstStyle/>
        <a:p>
          <a:endParaRPr lang="ru-RU"/>
        </a:p>
      </dgm:t>
    </dgm:pt>
    <dgm:pt modelId="{7B73A87D-2CA4-4A9B-B01F-5D69C24F5C8C}" type="sibTrans" cxnId="{88581772-211A-4F16-8BAD-F8E76768EAD7}">
      <dgm:prSet/>
      <dgm:spPr/>
      <dgm:t>
        <a:bodyPr/>
        <a:lstStyle/>
        <a:p>
          <a:endParaRPr lang="ru-RU"/>
        </a:p>
      </dgm:t>
    </dgm:pt>
    <dgm:pt modelId="{790F0B39-31EC-4DB6-AF6B-C2F2B994EB9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(репродуктивно-продуктивный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54FFE-1A96-4DAD-8369-2A8838019347}" type="parTrans" cxnId="{1821CD78-EABB-49D7-ACC6-934E07BE88C7}">
      <dgm:prSet/>
      <dgm:spPr/>
      <dgm:t>
        <a:bodyPr/>
        <a:lstStyle/>
        <a:p>
          <a:endParaRPr lang="ru-RU"/>
        </a:p>
      </dgm:t>
    </dgm:pt>
    <dgm:pt modelId="{AD7EB0CD-B470-4C18-9C6B-48B95CFF95ED}" type="sibTrans" cxnId="{1821CD78-EABB-49D7-ACC6-934E07BE88C7}">
      <dgm:prSet/>
      <dgm:spPr/>
      <dgm:t>
        <a:bodyPr/>
        <a:lstStyle/>
        <a:p>
          <a:endParaRPr lang="ru-RU"/>
        </a:p>
      </dgm:t>
    </dgm:pt>
    <dgm:pt modelId="{B0ED9603-0C0D-4C99-A5C3-EA7B43DC8A84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Удовлетворительный (рецептивно-репродуктивный)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80214-376B-4C46-A821-9E2B7F18A348}" type="parTrans" cxnId="{2E97F441-4687-44A0-BBE8-3657FF9BDEEE}">
      <dgm:prSet/>
      <dgm:spPr/>
      <dgm:t>
        <a:bodyPr/>
        <a:lstStyle/>
        <a:p>
          <a:endParaRPr lang="ru-RU"/>
        </a:p>
      </dgm:t>
    </dgm:pt>
    <dgm:pt modelId="{A81CFC58-8109-4F7E-A415-764E76770A83}" type="sibTrans" cxnId="{2E97F441-4687-44A0-BBE8-3657FF9BDEEE}">
      <dgm:prSet/>
      <dgm:spPr/>
      <dgm:t>
        <a:bodyPr/>
        <a:lstStyle/>
        <a:p>
          <a:endParaRPr lang="ru-RU"/>
        </a:p>
      </dgm:t>
    </dgm:pt>
    <dgm:pt modelId="{934F4D5C-0F24-479D-9C55-B41997A39887}" type="pres">
      <dgm:prSet presAssocID="{5B23870F-ED25-4D99-823D-73AE1832D4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6977DB-6B9E-48F3-9909-E2EAF7A6BDD2}" type="pres">
      <dgm:prSet presAssocID="{72D794E0-6073-4690-996C-04DD588AE791}" presName="node" presStyleLbl="node1" presStyleIdx="0" presStyleCnt="5" custScaleX="136269" custScaleY="7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930F4-F42B-4CCD-A926-634D38108492}" type="pres">
      <dgm:prSet presAssocID="{72D794E0-6073-4690-996C-04DD588AE791}" presName="spNode" presStyleCnt="0"/>
      <dgm:spPr/>
    </dgm:pt>
    <dgm:pt modelId="{B19D3366-3EE8-4EA5-9E5E-43589D6F9879}" type="pres">
      <dgm:prSet presAssocID="{336A49C0-81E3-4B9E-86B5-A05F26FD955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850D528-F997-469B-8EFA-5E0B63623DD5}" type="pres">
      <dgm:prSet presAssocID="{B0ED9603-0C0D-4C99-A5C3-EA7B43DC8A84}" presName="node" presStyleLbl="node1" presStyleIdx="1" presStyleCnt="5" custScaleX="143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CA150-F122-417B-BE32-89CC701DF98E}" type="pres">
      <dgm:prSet presAssocID="{B0ED9603-0C0D-4C99-A5C3-EA7B43DC8A84}" presName="spNode" presStyleCnt="0"/>
      <dgm:spPr/>
    </dgm:pt>
    <dgm:pt modelId="{89B0EF26-B9E0-4AA0-B922-C30AA09A738B}" type="pres">
      <dgm:prSet presAssocID="{A81CFC58-8109-4F7E-A415-764E76770A8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9771A73-F732-4AE7-A8DB-45F90B6F9B89}" type="pres">
      <dgm:prSet presAssocID="{9EA9B8AB-95F9-4916-97A1-A6BD0EE45045}" presName="node" presStyleLbl="node1" presStyleIdx="2" presStyleCnt="5" custScaleX="11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0FF4D-3372-449C-B0E4-A8CBD70B1AE0}" type="pres">
      <dgm:prSet presAssocID="{9EA9B8AB-95F9-4916-97A1-A6BD0EE45045}" presName="spNode" presStyleCnt="0"/>
      <dgm:spPr/>
    </dgm:pt>
    <dgm:pt modelId="{E4F16513-096E-4A8E-953E-F558CB05ACCE}" type="pres">
      <dgm:prSet presAssocID="{3C4509E6-D49F-41F9-AA6A-B5330EE1CEC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3767C8E-A443-4A16-9678-FFE41B7CE9CB}" type="pres">
      <dgm:prSet presAssocID="{DA28C921-D8A8-45D9-A402-97782545BF06}" presName="node" presStyleLbl="node1" presStyleIdx="3" presStyleCnt="5" custScaleX="118575" custRadScaleRad="101972" custRadScaleInc="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1A60-5FAE-47E1-A7D6-B7B12FC245D2}" type="pres">
      <dgm:prSet presAssocID="{DA28C921-D8A8-45D9-A402-97782545BF06}" presName="spNode" presStyleCnt="0"/>
      <dgm:spPr/>
    </dgm:pt>
    <dgm:pt modelId="{37A4ACC0-C66E-4C98-8434-9879F99E77F5}" type="pres">
      <dgm:prSet presAssocID="{7B73A87D-2CA4-4A9B-B01F-5D69C24F5C8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EFF516B-489C-413A-8837-3D742B2B97FC}" type="pres">
      <dgm:prSet presAssocID="{790F0B39-31EC-4DB6-AF6B-C2F2B994EB9D}" presName="node" presStyleLbl="node1" presStyleIdx="4" presStyleCnt="5" custScaleX="149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D19C1-1DF5-45FC-A84D-B63A2CDA8A41}" type="pres">
      <dgm:prSet presAssocID="{790F0B39-31EC-4DB6-AF6B-C2F2B994EB9D}" presName="spNode" presStyleCnt="0"/>
      <dgm:spPr/>
    </dgm:pt>
    <dgm:pt modelId="{69368265-1FAE-41B8-81FD-A8DF1BA64819}" type="pres">
      <dgm:prSet presAssocID="{AD7EB0CD-B470-4C18-9C6B-48B95CFF95ED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B03A569-89C4-4DAC-A5B3-C2934984F5E5}" type="presOf" srcId="{AD7EB0CD-B470-4C18-9C6B-48B95CFF95ED}" destId="{69368265-1FAE-41B8-81FD-A8DF1BA64819}" srcOrd="0" destOrd="0" presId="urn:microsoft.com/office/officeart/2005/8/layout/cycle6"/>
    <dgm:cxn modelId="{D4D2DA87-4810-469D-87DD-647453E1B5DD}" type="presOf" srcId="{DA28C921-D8A8-45D9-A402-97782545BF06}" destId="{A3767C8E-A443-4A16-9678-FFE41B7CE9CB}" srcOrd="0" destOrd="0" presId="urn:microsoft.com/office/officeart/2005/8/layout/cycle6"/>
    <dgm:cxn modelId="{04094509-C07E-4CD2-A4B9-A2AA0CBAF20B}" type="presOf" srcId="{B0ED9603-0C0D-4C99-A5C3-EA7B43DC8A84}" destId="{B850D528-F997-469B-8EFA-5E0B63623DD5}" srcOrd="0" destOrd="0" presId="urn:microsoft.com/office/officeart/2005/8/layout/cycle6"/>
    <dgm:cxn modelId="{57EE0C20-24EE-4E38-BBCC-640F31E2E4EB}" type="presOf" srcId="{5B23870F-ED25-4D99-823D-73AE1832D484}" destId="{934F4D5C-0F24-479D-9C55-B41997A39887}" srcOrd="0" destOrd="0" presId="urn:microsoft.com/office/officeart/2005/8/layout/cycle6"/>
    <dgm:cxn modelId="{18630D8D-311B-42AC-97A9-DF0E87F43998}" type="presOf" srcId="{72D794E0-6073-4690-996C-04DD588AE791}" destId="{7F6977DB-6B9E-48F3-9909-E2EAF7A6BDD2}" srcOrd="0" destOrd="0" presId="urn:microsoft.com/office/officeart/2005/8/layout/cycle6"/>
    <dgm:cxn modelId="{481D2F8F-6CDF-4D1B-A112-7DD9907F6AF5}" type="presOf" srcId="{790F0B39-31EC-4DB6-AF6B-C2F2B994EB9D}" destId="{1EFF516B-489C-413A-8837-3D742B2B97FC}" srcOrd="0" destOrd="0" presId="urn:microsoft.com/office/officeart/2005/8/layout/cycle6"/>
    <dgm:cxn modelId="{88581772-211A-4F16-8BAD-F8E76768EAD7}" srcId="{5B23870F-ED25-4D99-823D-73AE1832D484}" destId="{DA28C921-D8A8-45D9-A402-97782545BF06}" srcOrd="3" destOrd="0" parTransId="{0BC8F7A9-EE29-403F-B2BA-3EE29DA3C382}" sibTransId="{7B73A87D-2CA4-4A9B-B01F-5D69C24F5C8C}"/>
    <dgm:cxn modelId="{94B661F1-E787-4E45-B0A3-3109DC48BC8F}" type="presOf" srcId="{336A49C0-81E3-4B9E-86B5-A05F26FD9559}" destId="{B19D3366-3EE8-4EA5-9E5E-43589D6F9879}" srcOrd="0" destOrd="0" presId="urn:microsoft.com/office/officeart/2005/8/layout/cycle6"/>
    <dgm:cxn modelId="{8BCB222D-5618-420C-9F5D-73DD68EA96FB}" srcId="{5B23870F-ED25-4D99-823D-73AE1832D484}" destId="{72D794E0-6073-4690-996C-04DD588AE791}" srcOrd="0" destOrd="0" parTransId="{B9020B7D-ADDD-46B5-A6A5-5834DA29994D}" sibTransId="{336A49C0-81E3-4B9E-86B5-A05F26FD9559}"/>
    <dgm:cxn modelId="{95EEC7BC-AFCA-4A6C-BE66-A2E576E46DF0}" type="presOf" srcId="{7B73A87D-2CA4-4A9B-B01F-5D69C24F5C8C}" destId="{37A4ACC0-C66E-4C98-8434-9879F99E77F5}" srcOrd="0" destOrd="0" presId="urn:microsoft.com/office/officeart/2005/8/layout/cycle6"/>
    <dgm:cxn modelId="{2E97F441-4687-44A0-BBE8-3657FF9BDEEE}" srcId="{5B23870F-ED25-4D99-823D-73AE1832D484}" destId="{B0ED9603-0C0D-4C99-A5C3-EA7B43DC8A84}" srcOrd="1" destOrd="0" parTransId="{00780214-376B-4C46-A821-9E2B7F18A348}" sibTransId="{A81CFC58-8109-4F7E-A415-764E76770A83}"/>
    <dgm:cxn modelId="{DC6CE9EA-DF91-4A22-B05E-5477A4C04D11}" type="presOf" srcId="{9EA9B8AB-95F9-4916-97A1-A6BD0EE45045}" destId="{89771A73-F732-4AE7-A8DB-45F90B6F9B89}" srcOrd="0" destOrd="0" presId="urn:microsoft.com/office/officeart/2005/8/layout/cycle6"/>
    <dgm:cxn modelId="{1821CD78-EABB-49D7-ACC6-934E07BE88C7}" srcId="{5B23870F-ED25-4D99-823D-73AE1832D484}" destId="{790F0B39-31EC-4DB6-AF6B-C2F2B994EB9D}" srcOrd="4" destOrd="0" parTransId="{48954FFE-1A96-4DAD-8369-2A8838019347}" sibTransId="{AD7EB0CD-B470-4C18-9C6B-48B95CFF95ED}"/>
    <dgm:cxn modelId="{1466D909-A82B-4ED9-ADD9-1D96AE882AD9}" srcId="{5B23870F-ED25-4D99-823D-73AE1832D484}" destId="{9EA9B8AB-95F9-4916-97A1-A6BD0EE45045}" srcOrd="2" destOrd="0" parTransId="{0EA6843F-B4E1-45E1-9996-E6B1D3C83DC7}" sibTransId="{3C4509E6-D49F-41F9-AA6A-B5330EE1CEC1}"/>
    <dgm:cxn modelId="{A4CB933A-6536-4CB3-BFA5-A5C2F63BD2CB}" type="presOf" srcId="{A81CFC58-8109-4F7E-A415-764E76770A83}" destId="{89B0EF26-B9E0-4AA0-B922-C30AA09A738B}" srcOrd="0" destOrd="0" presId="urn:microsoft.com/office/officeart/2005/8/layout/cycle6"/>
    <dgm:cxn modelId="{0D3B5321-F732-4617-9151-FC3AD46E5188}" type="presOf" srcId="{3C4509E6-D49F-41F9-AA6A-B5330EE1CEC1}" destId="{E4F16513-096E-4A8E-953E-F558CB05ACCE}" srcOrd="0" destOrd="0" presId="urn:microsoft.com/office/officeart/2005/8/layout/cycle6"/>
    <dgm:cxn modelId="{35A752A3-1130-4982-AC1B-A25D24189BE3}" type="presParOf" srcId="{934F4D5C-0F24-479D-9C55-B41997A39887}" destId="{7F6977DB-6B9E-48F3-9909-E2EAF7A6BDD2}" srcOrd="0" destOrd="0" presId="urn:microsoft.com/office/officeart/2005/8/layout/cycle6"/>
    <dgm:cxn modelId="{2A42346E-DA2A-4D1D-B9F4-690404E8376C}" type="presParOf" srcId="{934F4D5C-0F24-479D-9C55-B41997A39887}" destId="{DAD930F4-F42B-4CCD-A926-634D38108492}" srcOrd="1" destOrd="0" presId="urn:microsoft.com/office/officeart/2005/8/layout/cycle6"/>
    <dgm:cxn modelId="{6FBE924A-EFDA-4A59-9ECC-4DF246FF2F9E}" type="presParOf" srcId="{934F4D5C-0F24-479D-9C55-B41997A39887}" destId="{B19D3366-3EE8-4EA5-9E5E-43589D6F9879}" srcOrd="2" destOrd="0" presId="urn:microsoft.com/office/officeart/2005/8/layout/cycle6"/>
    <dgm:cxn modelId="{F36485A1-B9BB-4F86-8BF1-76FEE938E819}" type="presParOf" srcId="{934F4D5C-0F24-479D-9C55-B41997A39887}" destId="{B850D528-F997-469B-8EFA-5E0B63623DD5}" srcOrd="3" destOrd="0" presId="urn:microsoft.com/office/officeart/2005/8/layout/cycle6"/>
    <dgm:cxn modelId="{DD37136F-F0A7-4DDD-B9AC-4D604B0450A3}" type="presParOf" srcId="{934F4D5C-0F24-479D-9C55-B41997A39887}" destId="{70BCA150-F122-417B-BE32-89CC701DF98E}" srcOrd="4" destOrd="0" presId="urn:microsoft.com/office/officeart/2005/8/layout/cycle6"/>
    <dgm:cxn modelId="{69254974-7FAF-45B6-8180-43B9E126D3C9}" type="presParOf" srcId="{934F4D5C-0F24-479D-9C55-B41997A39887}" destId="{89B0EF26-B9E0-4AA0-B922-C30AA09A738B}" srcOrd="5" destOrd="0" presId="urn:microsoft.com/office/officeart/2005/8/layout/cycle6"/>
    <dgm:cxn modelId="{3FDCC2BC-8FD6-4628-AE07-0CEB84E4B7FE}" type="presParOf" srcId="{934F4D5C-0F24-479D-9C55-B41997A39887}" destId="{89771A73-F732-4AE7-A8DB-45F90B6F9B89}" srcOrd="6" destOrd="0" presId="urn:microsoft.com/office/officeart/2005/8/layout/cycle6"/>
    <dgm:cxn modelId="{6FDA73C9-942B-4EDC-8542-18897BDC9907}" type="presParOf" srcId="{934F4D5C-0F24-479D-9C55-B41997A39887}" destId="{3840FF4D-3372-449C-B0E4-A8CBD70B1AE0}" srcOrd="7" destOrd="0" presId="urn:microsoft.com/office/officeart/2005/8/layout/cycle6"/>
    <dgm:cxn modelId="{789C9F7B-B699-4CD9-A1B4-55DA21890001}" type="presParOf" srcId="{934F4D5C-0F24-479D-9C55-B41997A39887}" destId="{E4F16513-096E-4A8E-953E-F558CB05ACCE}" srcOrd="8" destOrd="0" presId="urn:microsoft.com/office/officeart/2005/8/layout/cycle6"/>
    <dgm:cxn modelId="{204A6C08-3DDB-40D9-9250-83E594CAB83E}" type="presParOf" srcId="{934F4D5C-0F24-479D-9C55-B41997A39887}" destId="{A3767C8E-A443-4A16-9678-FFE41B7CE9CB}" srcOrd="9" destOrd="0" presId="urn:microsoft.com/office/officeart/2005/8/layout/cycle6"/>
    <dgm:cxn modelId="{3D167F54-371E-4923-852C-D68FC50D41EC}" type="presParOf" srcId="{934F4D5C-0F24-479D-9C55-B41997A39887}" destId="{07071A60-5FAE-47E1-A7D6-B7B12FC245D2}" srcOrd="10" destOrd="0" presId="urn:microsoft.com/office/officeart/2005/8/layout/cycle6"/>
    <dgm:cxn modelId="{A1EE6A12-CFAD-4968-8C95-B5332D3804BA}" type="presParOf" srcId="{934F4D5C-0F24-479D-9C55-B41997A39887}" destId="{37A4ACC0-C66E-4C98-8434-9879F99E77F5}" srcOrd="11" destOrd="0" presId="urn:microsoft.com/office/officeart/2005/8/layout/cycle6"/>
    <dgm:cxn modelId="{D849DF10-10DE-4C9E-A323-C05463CE3873}" type="presParOf" srcId="{934F4D5C-0F24-479D-9C55-B41997A39887}" destId="{1EFF516B-489C-413A-8837-3D742B2B97FC}" srcOrd="12" destOrd="0" presId="urn:microsoft.com/office/officeart/2005/8/layout/cycle6"/>
    <dgm:cxn modelId="{B0C3F1FB-E230-4091-8810-293D3F74EC58}" type="presParOf" srcId="{934F4D5C-0F24-479D-9C55-B41997A39887}" destId="{BCAD19C1-1DF5-45FC-A84D-B63A2CDA8A41}" srcOrd="13" destOrd="0" presId="urn:microsoft.com/office/officeart/2005/8/layout/cycle6"/>
    <dgm:cxn modelId="{79D32A9C-5741-47FB-B363-1339CB9D4D27}" type="presParOf" srcId="{934F4D5C-0F24-479D-9C55-B41997A39887}" destId="{69368265-1FAE-41B8-81FD-A8DF1BA648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5A32DA-957F-43AF-B79C-C317EBC0CEC2}" type="doc">
      <dgm:prSet loTypeId="urn:microsoft.com/office/officeart/2005/8/layout/hProcess10#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50BE73-5BA1-43B2-8E15-AD5DC9FFE796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5E978-6A46-4C3E-BC6D-F25FB828FED1}" type="parTrans" cxnId="{797C92DD-1418-4161-A083-5200959E9083}">
      <dgm:prSet/>
      <dgm:spPr/>
      <dgm:t>
        <a:bodyPr/>
        <a:lstStyle/>
        <a:p>
          <a:endParaRPr lang="ru-RU"/>
        </a:p>
      </dgm:t>
    </dgm:pt>
    <dgm:pt modelId="{F9BFFA77-1C3E-4872-B17E-28F2102F91AD}" type="sibTrans" cxnId="{797C92DD-1418-4161-A083-5200959E9083}">
      <dgm:prSet/>
      <dgm:spPr/>
      <dgm:t>
        <a:bodyPr/>
        <a:lstStyle/>
        <a:p>
          <a:endParaRPr lang="ru-RU"/>
        </a:p>
      </dgm:t>
    </dgm:pt>
    <dgm:pt modelId="{1AC127FC-601D-4FBE-B829-06B0D0F12CC0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Системно-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деятельностные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22AEA9-437C-40F1-BACC-B3A24A8C645A}" type="parTrans" cxnId="{905766D2-0F7C-419F-946A-21E3310C7826}">
      <dgm:prSet/>
      <dgm:spPr/>
      <dgm:t>
        <a:bodyPr/>
        <a:lstStyle/>
        <a:p>
          <a:endParaRPr lang="ru-RU"/>
        </a:p>
      </dgm:t>
    </dgm:pt>
    <dgm:pt modelId="{F5B78AFE-9906-4F6D-9C85-B0790C888646}" type="sibTrans" cxnId="{905766D2-0F7C-419F-946A-21E3310C7826}">
      <dgm:prSet/>
      <dgm:spPr/>
      <dgm:t>
        <a:bodyPr/>
        <a:lstStyle/>
        <a:p>
          <a:endParaRPr lang="ru-RU"/>
        </a:p>
      </dgm:t>
    </dgm:pt>
    <dgm:pt modelId="{4D8FAB65-E8A9-4295-90E5-FFBC8128478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097DA-F153-47BF-B046-115365A9D832}" type="parTrans" cxnId="{2C99E77B-AC66-4A6C-8BCA-E862A7929785}">
      <dgm:prSet/>
      <dgm:spPr/>
      <dgm:t>
        <a:bodyPr/>
        <a:lstStyle/>
        <a:p>
          <a:endParaRPr lang="ru-RU"/>
        </a:p>
      </dgm:t>
    </dgm:pt>
    <dgm:pt modelId="{42D6EE21-B033-43D4-9A10-32FD15E6A743}" type="sibTrans" cxnId="{2C99E77B-AC66-4A6C-8BCA-E862A7929785}">
      <dgm:prSet/>
      <dgm:spPr/>
      <dgm:t>
        <a:bodyPr/>
        <a:lstStyle/>
        <a:p>
          <a:endParaRPr lang="ru-RU"/>
        </a:p>
      </dgm:t>
    </dgm:pt>
    <dgm:pt modelId="{E7B3C7CB-E9DD-49C4-996C-BBB8998524E3}" type="pres">
      <dgm:prSet presAssocID="{2E5A32DA-957F-43AF-B79C-C317EBC0CE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4CABA-F74C-429C-B01D-6295B8BAEE47}" type="pres">
      <dgm:prSet presAssocID="{6650BE73-5BA1-43B2-8E15-AD5DC9FFE796}" presName="composite" presStyleCnt="0"/>
      <dgm:spPr/>
    </dgm:pt>
    <dgm:pt modelId="{28D8F249-BE80-45F0-BD81-E94F76BCFE55}" type="pres">
      <dgm:prSet presAssocID="{6650BE73-5BA1-43B2-8E15-AD5DC9FFE796}" presName="imagSh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D69AAF-3B89-4390-BCAF-3D34188779D6}" type="pres">
      <dgm:prSet presAssocID="{6650BE73-5BA1-43B2-8E15-AD5DC9FFE796}" presName="txNode" presStyleLbl="node1" presStyleIdx="0" presStyleCnt="3" custScaleX="167394" custScaleY="96619" custLinFactNeighborX="526" custLinFactNeighborY="4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33D68-659E-4249-9784-CD8C6BA3821D}" type="pres">
      <dgm:prSet presAssocID="{F9BFFA77-1C3E-4872-B17E-28F2102F91A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E5E3E9A-B426-4854-BD20-BAFB1F797164}" type="pres">
      <dgm:prSet presAssocID="{F9BFFA77-1C3E-4872-B17E-28F2102F91AD}" presName="connTx" presStyleLbl="sibTrans2D1" presStyleIdx="0" presStyleCnt="2"/>
      <dgm:spPr/>
      <dgm:t>
        <a:bodyPr/>
        <a:lstStyle/>
        <a:p>
          <a:endParaRPr lang="ru-RU"/>
        </a:p>
      </dgm:t>
    </dgm:pt>
    <dgm:pt modelId="{83A6F227-DF38-4996-9581-851AEB7A5249}" type="pres">
      <dgm:prSet presAssocID="{1AC127FC-601D-4FBE-B829-06B0D0F12CC0}" presName="composite" presStyleCnt="0"/>
      <dgm:spPr/>
    </dgm:pt>
    <dgm:pt modelId="{4168E1DE-F3DF-4AE5-BA4B-EE46EF7248AE}" type="pres">
      <dgm:prSet presAssocID="{1AC127FC-601D-4FBE-B829-06B0D0F12CC0}" presName="imagSh" presStyleLbl="bgImgPlace1" presStyleIdx="1" presStyleCnt="3" custScaleX="127984" custScaleY="1287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1B0609-914F-428D-86F2-E389BE325A31}" type="pres">
      <dgm:prSet presAssocID="{1AC127FC-601D-4FBE-B829-06B0D0F12CC0}" presName="txNode" presStyleLbl="node1" presStyleIdx="1" presStyleCnt="3" custScaleX="176117" custLinFactNeighborX="-8931" custLinFactNeighborY="30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08E5D-4C9F-43B6-8E0F-B2BC5A18D69A}" type="pres">
      <dgm:prSet presAssocID="{F5B78AFE-9906-4F6D-9C85-B0790C8886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A4BDDC4-D920-4EC7-A146-CA9A2B24F7E0}" type="pres">
      <dgm:prSet presAssocID="{F5B78AFE-9906-4F6D-9C85-B0790C888646}" presName="connTx" presStyleLbl="sibTrans2D1" presStyleIdx="1" presStyleCnt="2"/>
      <dgm:spPr/>
      <dgm:t>
        <a:bodyPr/>
        <a:lstStyle/>
        <a:p>
          <a:endParaRPr lang="ru-RU"/>
        </a:p>
      </dgm:t>
    </dgm:pt>
    <dgm:pt modelId="{A1C50354-4CD3-4B51-95DA-9CCF03E732EF}" type="pres">
      <dgm:prSet presAssocID="{4D8FAB65-E8A9-4295-90E5-FFBC81284781}" presName="composite" presStyleCnt="0"/>
      <dgm:spPr/>
    </dgm:pt>
    <dgm:pt modelId="{7821C836-8CD7-4AD7-9B4F-0F858DE4B2F0}" type="pres">
      <dgm:prSet presAssocID="{4D8FAB65-E8A9-4295-90E5-FFBC81284781}" presName="imagSh" presStyleLbl="bgImgPlace1" presStyleIdx="2" presStyleCnt="3" custScaleX="143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998A8D6-F0DD-4C7E-87A8-87235DF624BB}" type="pres">
      <dgm:prSet presAssocID="{4D8FAB65-E8A9-4295-90E5-FFBC81284781}" presName="txNode" presStyleLbl="node1" presStyleIdx="2" presStyleCnt="3" custScaleX="175513" custLinFactNeighborX="3537" custLinFactNeighborY="38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136D7F-1E70-4A29-876D-E5EBF4FBD8A6}" type="presOf" srcId="{F9BFFA77-1C3E-4872-B17E-28F2102F91AD}" destId="{28533D68-659E-4249-9784-CD8C6BA3821D}" srcOrd="0" destOrd="0" presId="urn:microsoft.com/office/officeart/2005/8/layout/hProcess10#1"/>
    <dgm:cxn modelId="{92FE1174-B791-436C-9B25-D756127CF22F}" type="presOf" srcId="{6650BE73-5BA1-43B2-8E15-AD5DC9FFE796}" destId="{44D69AAF-3B89-4390-BCAF-3D34188779D6}" srcOrd="0" destOrd="0" presId="urn:microsoft.com/office/officeart/2005/8/layout/hProcess10#1"/>
    <dgm:cxn modelId="{797C92DD-1418-4161-A083-5200959E9083}" srcId="{2E5A32DA-957F-43AF-B79C-C317EBC0CEC2}" destId="{6650BE73-5BA1-43B2-8E15-AD5DC9FFE796}" srcOrd="0" destOrd="0" parTransId="{A575E978-6A46-4C3E-BC6D-F25FB828FED1}" sibTransId="{F9BFFA77-1C3E-4872-B17E-28F2102F91AD}"/>
    <dgm:cxn modelId="{6D729F5D-9712-4A5E-AD2D-E3B719055754}" type="presOf" srcId="{F5B78AFE-9906-4F6D-9C85-B0790C888646}" destId="{7A4BDDC4-D920-4EC7-A146-CA9A2B24F7E0}" srcOrd="1" destOrd="0" presId="urn:microsoft.com/office/officeart/2005/8/layout/hProcess10#1"/>
    <dgm:cxn modelId="{2C99E77B-AC66-4A6C-8BCA-E862A7929785}" srcId="{2E5A32DA-957F-43AF-B79C-C317EBC0CEC2}" destId="{4D8FAB65-E8A9-4295-90E5-FFBC81284781}" srcOrd="2" destOrd="0" parTransId="{373097DA-F153-47BF-B046-115365A9D832}" sibTransId="{42D6EE21-B033-43D4-9A10-32FD15E6A743}"/>
    <dgm:cxn modelId="{8EC86830-AAF0-4FC6-B132-DAF412034C37}" type="presOf" srcId="{2E5A32DA-957F-43AF-B79C-C317EBC0CEC2}" destId="{E7B3C7CB-E9DD-49C4-996C-BBB8998524E3}" srcOrd="0" destOrd="0" presId="urn:microsoft.com/office/officeart/2005/8/layout/hProcess10#1"/>
    <dgm:cxn modelId="{FBC6036F-7781-4317-BF2E-7BCE1DB6ACA4}" type="presOf" srcId="{1AC127FC-601D-4FBE-B829-06B0D0F12CC0}" destId="{681B0609-914F-428D-86F2-E389BE325A31}" srcOrd="0" destOrd="0" presId="urn:microsoft.com/office/officeart/2005/8/layout/hProcess10#1"/>
    <dgm:cxn modelId="{862B71EA-9C7C-4C45-88A9-7736560D5889}" type="presOf" srcId="{4D8FAB65-E8A9-4295-90E5-FFBC81284781}" destId="{5998A8D6-F0DD-4C7E-87A8-87235DF624BB}" srcOrd="0" destOrd="0" presId="urn:microsoft.com/office/officeart/2005/8/layout/hProcess10#1"/>
    <dgm:cxn modelId="{594A4345-BE4E-410A-B7AB-8BB8DAEA2AD8}" type="presOf" srcId="{F9BFFA77-1C3E-4872-B17E-28F2102F91AD}" destId="{6E5E3E9A-B426-4854-BD20-BAFB1F797164}" srcOrd="1" destOrd="0" presId="urn:microsoft.com/office/officeart/2005/8/layout/hProcess10#1"/>
    <dgm:cxn modelId="{905766D2-0F7C-419F-946A-21E3310C7826}" srcId="{2E5A32DA-957F-43AF-B79C-C317EBC0CEC2}" destId="{1AC127FC-601D-4FBE-B829-06B0D0F12CC0}" srcOrd="1" destOrd="0" parTransId="{D922AEA9-437C-40F1-BACC-B3A24A8C645A}" sibTransId="{F5B78AFE-9906-4F6D-9C85-B0790C888646}"/>
    <dgm:cxn modelId="{ABEBFE34-046D-447A-AFCB-EAB7DADBCA43}" type="presOf" srcId="{F5B78AFE-9906-4F6D-9C85-B0790C888646}" destId="{C7608E5D-4C9F-43B6-8E0F-B2BC5A18D69A}" srcOrd="0" destOrd="0" presId="urn:microsoft.com/office/officeart/2005/8/layout/hProcess10#1"/>
    <dgm:cxn modelId="{19179BB3-5BB9-4BFC-B031-4F5B0DB1B8CA}" type="presParOf" srcId="{E7B3C7CB-E9DD-49C4-996C-BBB8998524E3}" destId="{B9F4CABA-F74C-429C-B01D-6295B8BAEE47}" srcOrd="0" destOrd="0" presId="urn:microsoft.com/office/officeart/2005/8/layout/hProcess10#1"/>
    <dgm:cxn modelId="{AAAC0E85-7FFF-470F-AF9F-009DE2CDA43C}" type="presParOf" srcId="{B9F4CABA-F74C-429C-B01D-6295B8BAEE47}" destId="{28D8F249-BE80-45F0-BD81-E94F76BCFE55}" srcOrd="0" destOrd="0" presId="urn:microsoft.com/office/officeart/2005/8/layout/hProcess10#1"/>
    <dgm:cxn modelId="{B2FFA4AD-F788-4723-AA32-6D6B57F05647}" type="presParOf" srcId="{B9F4CABA-F74C-429C-B01D-6295B8BAEE47}" destId="{44D69AAF-3B89-4390-BCAF-3D34188779D6}" srcOrd="1" destOrd="0" presId="urn:microsoft.com/office/officeart/2005/8/layout/hProcess10#1"/>
    <dgm:cxn modelId="{00FC07E1-1C91-49D1-AAE6-A22F0679FFA2}" type="presParOf" srcId="{E7B3C7CB-E9DD-49C4-996C-BBB8998524E3}" destId="{28533D68-659E-4249-9784-CD8C6BA3821D}" srcOrd="1" destOrd="0" presId="urn:microsoft.com/office/officeart/2005/8/layout/hProcess10#1"/>
    <dgm:cxn modelId="{93299482-5AB6-4A7F-B656-CB6EB5E33BCA}" type="presParOf" srcId="{28533D68-659E-4249-9784-CD8C6BA3821D}" destId="{6E5E3E9A-B426-4854-BD20-BAFB1F797164}" srcOrd="0" destOrd="0" presId="urn:microsoft.com/office/officeart/2005/8/layout/hProcess10#1"/>
    <dgm:cxn modelId="{2FF87A6B-84F4-4FB3-9CA6-BED1A2E2743A}" type="presParOf" srcId="{E7B3C7CB-E9DD-49C4-996C-BBB8998524E3}" destId="{83A6F227-DF38-4996-9581-851AEB7A5249}" srcOrd="2" destOrd="0" presId="urn:microsoft.com/office/officeart/2005/8/layout/hProcess10#1"/>
    <dgm:cxn modelId="{46B4B87F-C230-4F55-BB23-91B4A0FC4298}" type="presParOf" srcId="{83A6F227-DF38-4996-9581-851AEB7A5249}" destId="{4168E1DE-F3DF-4AE5-BA4B-EE46EF7248AE}" srcOrd="0" destOrd="0" presId="urn:microsoft.com/office/officeart/2005/8/layout/hProcess10#1"/>
    <dgm:cxn modelId="{E10D2909-C8A6-43F4-AC16-E7AD44D0CF6B}" type="presParOf" srcId="{83A6F227-DF38-4996-9581-851AEB7A5249}" destId="{681B0609-914F-428D-86F2-E389BE325A31}" srcOrd="1" destOrd="0" presId="urn:microsoft.com/office/officeart/2005/8/layout/hProcess10#1"/>
    <dgm:cxn modelId="{AFB2E98C-EFEB-49A4-987E-B398E3CA2645}" type="presParOf" srcId="{E7B3C7CB-E9DD-49C4-996C-BBB8998524E3}" destId="{C7608E5D-4C9F-43B6-8E0F-B2BC5A18D69A}" srcOrd="3" destOrd="0" presId="urn:microsoft.com/office/officeart/2005/8/layout/hProcess10#1"/>
    <dgm:cxn modelId="{2FFC9824-3622-4645-A059-DFEE47B1CE4C}" type="presParOf" srcId="{C7608E5D-4C9F-43B6-8E0F-B2BC5A18D69A}" destId="{7A4BDDC4-D920-4EC7-A146-CA9A2B24F7E0}" srcOrd="0" destOrd="0" presId="urn:microsoft.com/office/officeart/2005/8/layout/hProcess10#1"/>
    <dgm:cxn modelId="{603023B3-F14A-4956-BFFD-6BE45CB0382B}" type="presParOf" srcId="{E7B3C7CB-E9DD-49C4-996C-BBB8998524E3}" destId="{A1C50354-4CD3-4B51-95DA-9CCF03E732EF}" srcOrd="4" destOrd="0" presId="urn:microsoft.com/office/officeart/2005/8/layout/hProcess10#1"/>
    <dgm:cxn modelId="{01D15ABE-A1D6-4F00-85E2-208E53595C0C}" type="presParOf" srcId="{A1C50354-4CD3-4B51-95DA-9CCF03E732EF}" destId="{7821C836-8CD7-4AD7-9B4F-0F858DE4B2F0}" srcOrd="0" destOrd="0" presId="urn:microsoft.com/office/officeart/2005/8/layout/hProcess10#1"/>
    <dgm:cxn modelId="{5ADF9F66-1F57-4D0F-8674-24A25421663B}" type="presParOf" srcId="{A1C50354-4CD3-4B51-95DA-9CCF03E732EF}" destId="{5998A8D6-F0DD-4C7E-87A8-87235DF624BB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66415B-C090-4A58-8CC5-273516AB1ED0}" type="doc">
      <dgm:prSet loTypeId="urn:microsoft.com/office/officeart/2005/8/layout/list1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9DC42B7-0091-4399-81B8-091E3C137B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Краткосрочная поддержка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B8B8A-0C60-48B0-9797-1354AE8D4C23}" type="parTrans" cxnId="{8B667410-198F-4F0E-AD1F-DA9A693E93F3}">
      <dgm:prSet/>
      <dgm:spPr/>
      <dgm:t>
        <a:bodyPr/>
        <a:lstStyle/>
        <a:p>
          <a:endParaRPr lang="ru-RU"/>
        </a:p>
      </dgm:t>
    </dgm:pt>
    <dgm:pt modelId="{DB2EFA98-5044-49BF-8151-044DF31BD0EF}" type="sibTrans" cxnId="{8B667410-198F-4F0E-AD1F-DA9A693E93F3}">
      <dgm:prSet/>
      <dgm:spPr/>
      <dgm:t>
        <a:bodyPr/>
        <a:lstStyle/>
        <a:p>
          <a:endParaRPr lang="ru-RU"/>
        </a:p>
      </dgm:t>
    </dgm:pt>
    <dgm:pt modelId="{20539C5A-0EB7-4241-9364-E0DF78DB8C05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Среднесрочная поддержка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C7C693-C040-4A4D-9DF6-CC2C4A3C2D07}" type="parTrans" cxnId="{FD5D621F-14D8-43D0-950E-438413F44813}">
      <dgm:prSet/>
      <dgm:spPr/>
      <dgm:t>
        <a:bodyPr/>
        <a:lstStyle/>
        <a:p>
          <a:endParaRPr lang="ru-RU"/>
        </a:p>
      </dgm:t>
    </dgm:pt>
    <dgm:pt modelId="{F3A89FAD-298E-4E32-8205-CA0AFC0BB83A}" type="sibTrans" cxnId="{FD5D621F-14D8-43D0-950E-438413F44813}">
      <dgm:prSet/>
      <dgm:spPr/>
      <dgm:t>
        <a:bodyPr/>
        <a:lstStyle/>
        <a:p>
          <a:endParaRPr lang="ru-RU"/>
        </a:p>
      </dgm:t>
    </dgm:pt>
    <dgm:pt modelId="{D0EB8D16-1938-4CF1-94FA-1E3D7A655F4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Долгосрочная поддержка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35829-29B2-4494-A174-257276AE9C4C}" type="parTrans" cxnId="{4BCDCB87-179E-4C49-9009-1E616E89EE4F}">
      <dgm:prSet/>
      <dgm:spPr/>
      <dgm:t>
        <a:bodyPr/>
        <a:lstStyle/>
        <a:p>
          <a:endParaRPr lang="ru-RU"/>
        </a:p>
      </dgm:t>
    </dgm:pt>
    <dgm:pt modelId="{2ED4A734-9B0E-47BB-9273-24CAD5C71C35}" type="sibTrans" cxnId="{4BCDCB87-179E-4C49-9009-1E616E89EE4F}">
      <dgm:prSet/>
      <dgm:spPr/>
      <dgm:t>
        <a:bodyPr/>
        <a:lstStyle/>
        <a:p>
          <a:endParaRPr lang="ru-RU"/>
        </a:p>
      </dgm:t>
    </dgm:pt>
    <dgm:pt modelId="{C53BD62C-074E-42BE-B1B7-F62F487A06A2}" type="pres">
      <dgm:prSet presAssocID="{B766415B-C090-4A58-8CC5-273516AB1E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BE579C-4817-4196-A0C7-985509F9FF05}" type="pres">
      <dgm:prSet presAssocID="{C9DC42B7-0091-4399-81B8-091E3C137B10}" presName="parentLin" presStyleCnt="0"/>
      <dgm:spPr/>
    </dgm:pt>
    <dgm:pt modelId="{98BC7934-562F-4ACB-A65E-25D19BD455F2}" type="pres">
      <dgm:prSet presAssocID="{C9DC42B7-0091-4399-81B8-091E3C137B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92D221-4C19-4EF8-AAF0-3C9F88E94DF4}" type="pres">
      <dgm:prSet presAssocID="{C9DC42B7-0091-4399-81B8-091E3C137B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4EF72-1471-4716-8DFD-421E2EF028B4}" type="pres">
      <dgm:prSet presAssocID="{C9DC42B7-0091-4399-81B8-091E3C137B10}" presName="negativeSpace" presStyleCnt="0"/>
      <dgm:spPr/>
    </dgm:pt>
    <dgm:pt modelId="{E15D4BF3-F67A-4EBA-AE4B-CEB7C9A5B4C2}" type="pres">
      <dgm:prSet presAssocID="{C9DC42B7-0091-4399-81B8-091E3C137B10}" presName="childText" presStyleLbl="conFgAcc1" presStyleIdx="0" presStyleCnt="3">
        <dgm:presLayoutVars>
          <dgm:bulletEnabled val="1"/>
        </dgm:presLayoutVars>
      </dgm:prSet>
      <dgm:spPr/>
    </dgm:pt>
    <dgm:pt modelId="{C856DA78-EAFA-4D65-A552-3050C3BA6C5A}" type="pres">
      <dgm:prSet presAssocID="{DB2EFA98-5044-49BF-8151-044DF31BD0EF}" presName="spaceBetweenRectangles" presStyleCnt="0"/>
      <dgm:spPr/>
    </dgm:pt>
    <dgm:pt modelId="{FA3F25BC-A689-4920-955E-FF2358CB64C2}" type="pres">
      <dgm:prSet presAssocID="{20539C5A-0EB7-4241-9364-E0DF78DB8C05}" presName="parentLin" presStyleCnt="0"/>
      <dgm:spPr/>
    </dgm:pt>
    <dgm:pt modelId="{DED41882-C09F-4DF8-8E5D-85DF31AB534F}" type="pres">
      <dgm:prSet presAssocID="{20539C5A-0EB7-4241-9364-E0DF78DB8C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6A8903-5DC0-42D5-B9CC-DB2DDBB2A025}" type="pres">
      <dgm:prSet presAssocID="{20539C5A-0EB7-4241-9364-E0DF78DB8C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637E3-8D0E-4BF0-9F2E-CD81547ADA4B}" type="pres">
      <dgm:prSet presAssocID="{20539C5A-0EB7-4241-9364-E0DF78DB8C05}" presName="negativeSpace" presStyleCnt="0"/>
      <dgm:spPr/>
    </dgm:pt>
    <dgm:pt modelId="{83E0630F-757A-41C1-8784-F7B235AC7650}" type="pres">
      <dgm:prSet presAssocID="{20539C5A-0EB7-4241-9364-E0DF78DB8C05}" presName="childText" presStyleLbl="conFgAcc1" presStyleIdx="1" presStyleCnt="3">
        <dgm:presLayoutVars>
          <dgm:bulletEnabled val="1"/>
        </dgm:presLayoutVars>
      </dgm:prSet>
      <dgm:spPr/>
    </dgm:pt>
    <dgm:pt modelId="{6E5D61B7-FDA0-43D2-BB38-A479591E74DB}" type="pres">
      <dgm:prSet presAssocID="{F3A89FAD-298E-4E32-8205-CA0AFC0BB83A}" presName="spaceBetweenRectangles" presStyleCnt="0"/>
      <dgm:spPr/>
    </dgm:pt>
    <dgm:pt modelId="{957DA1CC-13CD-4566-985D-EA647E501412}" type="pres">
      <dgm:prSet presAssocID="{D0EB8D16-1938-4CF1-94FA-1E3D7A655F44}" presName="parentLin" presStyleCnt="0"/>
      <dgm:spPr/>
    </dgm:pt>
    <dgm:pt modelId="{8996E9DB-B1BA-4869-A51E-EBCA65B563EC}" type="pres">
      <dgm:prSet presAssocID="{D0EB8D16-1938-4CF1-94FA-1E3D7A655F4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2F4C4D-092B-4DD2-BD2F-3C1F92681390}" type="pres">
      <dgm:prSet presAssocID="{D0EB8D16-1938-4CF1-94FA-1E3D7A655F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19C5B-22AF-435A-A15B-079A698B6FF4}" type="pres">
      <dgm:prSet presAssocID="{D0EB8D16-1938-4CF1-94FA-1E3D7A655F44}" presName="negativeSpace" presStyleCnt="0"/>
      <dgm:spPr/>
    </dgm:pt>
    <dgm:pt modelId="{30F73FD1-8A65-42FF-9F72-A846A1A7164F}" type="pres">
      <dgm:prSet presAssocID="{D0EB8D16-1938-4CF1-94FA-1E3D7A655F4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D437A9-307A-484D-A820-3A08B5EA759D}" type="presOf" srcId="{C9DC42B7-0091-4399-81B8-091E3C137B10}" destId="{3D92D221-4C19-4EF8-AAF0-3C9F88E94DF4}" srcOrd="1" destOrd="0" presId="urn:microsoft.com/office/officeart/2005/8/layout/list1"/>
    <dgm:cxn modelId="{F7E38354-E658-4490-A2B4-1536F80FC877}" type="presOf" srcId="{D0EB8D16-1938-4CF1-94FA-1E3D7A655F44}" destId="{8996E9DB-B1BA-4869-A51E-EBCA65B563EC}" srcOrd="0" destOrd="0" presId="urn:microsoft.com/office/officeart/2005/8/layout/list1"/>
    <dgm:cxn modelId="{B41E06DB-1804-42CB-871B-4C9203A92BEB}" type="presOf" srcId="{B766415B-C090-4A58-8CC5-273516AB1ED0}" destId="{C53BD62C-074E-42BE-B1B7-F62F487A06A2}" srcOrd="0" destOrd="0" presId="urn:microsoft.com/office/officeart/2005/8/layout/list1"/>
    <dgm:cxn modelId="{D948F993-574A-4261-854A-3848B337E8E3}" type="presOf" srcId="{C9DC42B7-0091-4399-81B8-091E3C137B10}" destId="{98BC7934-562F-4ACB-A65E-25D19BD455F2}" srcOrd="0" destOrd="0" presId="urn:microsoft.com/office/officeart/2005/8/layout/list1"/>
    <dgm:cxn modelId="{09F5DA41-304A-44BD-A562-6A2613E040E7}" type="presOf" srcId="{D0EB8D16-1938-4CF1-94FA-1E3D7A655F44}" destId="{042F4C4D-092B-4DD2-BD2F-3C1F92681390}" srcOrd="1" destOrd="0" presId="urn:microsoft.com/office/officeart/2005/8/layout/list1"/>
    <dgm:cxn modelId="{4DE8C4E7-22B7-47B1-B577-3562F70B5331}" type="presOf" srcId="{20539C5A-0EB7-4241-9364-E0DF78DB8C05}" destId="{DED41882-C09F-4DF8-8E5D-85DF31AB534F}" srcOrd="0" destOrd="0" presId="urn:microsoft.com/office/officeart/2005/8/layout/list1"/>
    <dgm:cxn modelId="{8B667410-198F-4F0E-AD1F-DA9A693E93F3}" srcId="{B766415B-C090-4A58-8CC5-273516AB1ED0}" destId="{C9DC42B7-0091-4399-81B8-091E3C137B10}" srcOrd="0" destOrd="0" parTransId="{FF6B8B8A-0C60-48B0-9797-1354AE8D4C23}" sibTransId="{DB2EFA98-5044-49BF-8151-044DF31BD0EF}"/>
    <dgm:cxn modelId="{FD5D621F-14D8-43D0-950E-438413F44813}" srcId="{B766415B-C090-4A58-8CC5-273516AB1ED0}" destId="{20539C5A-0EB7-4241-9364-E0DF78DB8C05}" srcOrd="1" destOrd="0" parTransId="{ECC7C693-C040-4A4D-9DF6-CC2C4A3C2D07}" sibTransId="{F3A89FAD-298E-4E32-8205-CA0AFC0BB83A}"/>
    <dgm:cxn modelId="{4BCDCB87-179E-4C49-9009-1E616E89EE4F}" srcId="{B766415B-C090-4A58-8CC5-273516AB1ED0}" destId="{D0EB8D16-1938-4CF1-94FA-1E3D7A655F44}" srcOrd="2" destOrd="0" parTransId="{21435829-29B2-4494-A174-257276AE9C4C}" sibTransId="{2ED4A734-9B0E-47BB-9273-24CAD5C71C35}"/>
    <dgm:cxn modelId="{210BCA90-8378-4CE8-9589-FFD12ED902C2}" type="presOf" srcId="{20539C5A-0EB7-4241-9364-E0DF78DB8C05}" destId="{A66A8903-5DC0-42D5-B9CC-DB2DDBB2A025}" srcOrd="1" destOrd="0" presId="urn:microsoft.com/office/officeart/2005/8/layout/list1"/>
    <dgm:cxn modelId="{917A371A-56A6-4FBF-AE88-0DF87AE233FA}" type="presParOf" srcId="{C53BD62C-074E-42BE-B1B7-F62F487A06A2}" destId="{81BE579C-4817-4196-A0C7-985509F9FF05}" srcOrd="0" destOrd="0" presId="urn:microsoft.com/office/officeart/2005/8/layout/list1"/>
    <dgm:cxn modelId="{48F77988-560A-4E0F-9FE6-0700A7F1595A}" type="presParOf" srcId="{81BE579C-4817-4196-A0C7-985509F9FF05}" destId="{98BC7934-562F-4ACB-A65E-25D19BD455F2}" srcOrd="0" destOrd="0" presId="urn:microsoft.com/office/officeart/2005/8/layout/list1"/>
    <dgm:cxn modelId="{C07D1B03-7256-471F-8FB7-20C4554688B4}" type="presParOf" srcId="{81BE579C-4817-4196-A0C7-985509F9FF05}" destId="{3D92D221-4C19-4EF8-AAF0-3C9F88E94DF4}" srcOrd="1" destOrd="0" presId="urn:microsoft.com/office/officeart/2005/8/layout/list1"/>
    <dgm:cxn modelId="{0305EC0F-A0A2-4592-9603-625040A2E62C}" type="presParOf" srcId="{C53BD62C-074E-42BE-B1B7-F62F487A06A2}" destId="{9534EF72-1471-4716-8DFD-421E2EF028B4}" srcOrd="1" destOrd="0" presId="urn:microsoft.com/office/officeart/2005/8/layout/list1"/>
    <dgm:cxn modelId="{84B10E33-CCC2-491C-AF0A-AAF8F1A50561}" type="presParOf" srcId="{C53BD62C-074E-42BE-B1B7-F62F487A06A2}" destId="{E15D4BF3-F67A-4EBA-AE4B-CEB7C9A5B4C2}" srcOrd="2" destOrd="0" presId="urn:microsoft.com/office/officeart/2005/8/layout/list1"/>
    <dgm:cxn modelId="{CBD54514-EC86-40C4-8AA8-82A1405324B4}" type="presParOf" srcId="{C53BD62C-074E-42BE-B1B7-F62F487A06A2}" destId="{C856DA78-EAFA-4D65-A552-3050C3BA6C5A}" srcOrd="3" destOrd="0" presId="urn:microsoft.com/office/officeart/2005/8/layout/list1"/>
    <dgm:cxn modelId="{1BB693DA-2ED3-4F9F-9169-DC85503CADEF}" type="presParOf" srcId="{C53BD62C-074E-42BE-B1B7-F62F487A06A2}" destId="{FA3F25BC-A689-4920-955E-FF2358CB64C2}" srcOrd="4" destOrd="0" presId="urn:microsoft.com/office/officeart/2005/8/layout/list1"/>
    <dgm:cxn modelId="{75B8727F-F04D-4EA1-BD8B-E9A4E5B50047}" type="presParOf" srcId="{FA3F25BC-A689-4920-955E-FF2358CB64C2}" destId="{DED41882-C09F-4DF8-8E5D-85DF31AB534F}" srcOrd="0" destOrd="0" presId="urn:microsoft.com/office/officeart/2005/8/layout/list1"/>
    <dgm:cxn modelId="{3ADF945C-4CBE-4696-ACFA-B034F0C7CE46}" type="presParOf" srcId="{FA3F25BC-A689-4920-955E-FF2358CB64C2}" destId="{A66A8903-5DC0-42D5-B9CC-DB2DDBB2A025}" srcOrd="1" destOrd="0" presId="urn:microsoft.com/office/officeart/2005/8/layout/list1"/>
    <dgm:cxn modelId="{1D02DF77-6BF9-46E3-A01D-1C90D72658C9}" type="presParOf" srcId="{C53BD62C-074E-42BE-B1B7-F62F487A06A2}" destId="{2A3637E3-8D0E-4BF0-9F2E-CD81547ADA4B}" srcOrd="5" destOrd="0" presId="urn:microsoft.com/office/officeart/2005/8/layout/list1"/>
    <dgm:cxn modelId="{240655D9-21E0-4219-953F-F708EAD3DFE8}" type="presParOf" srcId="{C53BD62C-074E-42BE-B1B7-F62F487A06A2}" destId="{83E0630F-757A-41C1-8784-F7B235AC7650}" srcOrd="6" destOrd="0" presId="urn:microsoft.com/office/officeart/2005/8/layout/list1"/>
    <dgm:cxn modelId="{CD57EA50-22FD-4F82-9E2A-1B77DD4977A3}" type="presParOf" srcId="{C53BD62C-074E-42BE-B1B7-F62F487A06A2}" destId="{6E5D61B7-FDA0-43D2-BB38-A479591E74DB}" srcOrd="7" destOrd="0" presId="urn:microsoft.com/office/officeart/2005/8/layout/list1"/>
    <dgm:cxn modelId="{8C64E5A7-0325-4D27-A8EC-F4541E5CBC5C}" type="presParOf" srcId="{C53BD62C-074E-42BE-B1B7-F62F487A06A2}" destId="{957DA1CC-13CD-4566-985D-EA647E501412}" srcOrd="8" destOrd="0" presId="urn:microsoft.com/office/officeart/2005/8/layout/list1"/>
    <dgm:cxn modelId="{95EE08D2-93FE-4DA5-A398-86458D034DF0}" type="presParOf" srcId="{957DA1CC-13CD-4566-985D-EA647E501412}" destId="{8996E9DB-B1BA-4869-A51E-EBCA65B563EC}" srcOrd="0" destOrd="0" presId="urn:microsoft.com/office/officeart/2005/8/layout/list1"/>
    <dgm:cxn modelId="{F2B962E2-C1D5-4155-B293-6D2E4A9D7C0B}" type="presParOf" srcId="{957DA1CC-13CD-4566-985D-EA647E501412}" destId="{042F4C4D-092B-4DD2-BD2F-3C1F92681390}" srcOrd="1" destOrd="0" presId="urn:microsoft.com/office/officeart/2005/8/layout/list1"/>
    <dgm:cxn modelId="{57D84339-32A5-439D-AF30-FB1F476BFD47}" type="presParOf" srcId="{C53BD62C-074E-42BE-B1B7-F62F487A06A2}" destId="{2D619C5B-22AF-435A-A15B-079A698B6FF4}" srcOrd="9" destOrd="0" presId="urn:microsoft.com/office/officeart/2005/8/layout/list1"/>
    <dgm:cxn modelId="{04C1DA21-E4D0-4339-9589-02EDEC831696}" type="presParOf" srcId="{C53BD62C-074E-42BE-B1B7-F62F487A06A2}" destId="{30F73FD1-8A65-42FF-9F72-A846A1A716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03E874-D91B-4269-89AB-802F0C38392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F5C205E1-2833-4EDF-8916-67CF92666B24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для оценивания учебных достижений объективных и личностно-значимых для обучающегося критериев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12574-2C4D-485A-99AA-939C387FB13F}" type="parTrans" cxnId="{241BB814-02F6-467D-B027-DA6B49F16D2A}">
      <dgm:prSet/>
      <dgm:spPr/>
      <dgm:t>
        <a:bodyPr/>
        <a:lstStyle/>
        <a:p>
          <a:endParaRPr lang="ru-RU"/>
        </a:p>
      </dgm:t>
    </dgm:pt>
    <dgm:pt modelId="{EB09A9F5-5ACC-4716-B4FF-E67CC93AEF39}" type="sibTrans" cxnId="{241BB814-02F6-467D-B027-DA6B49F16D2A}">
      <dgm:prSet/>
      <dgm:spPr/>
      <dgm:t>
        <a:bodyPr/>
        <a:lstStyle/>
        <a:p>
          <a:endParaRPr lang="ru-RU"/>
        </a:p>
      </dgm:t>
    </dgm:pt>
    <dgm:pt modelId="{9420106D-E08A-4F23-87D3-7DA9593A0A84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в процессе оценивания заданий разных уровней и типов, 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соответствующих учебным целям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75BF0-EAF7-4431-9DA2-0F37CF36179C}" type="parTrans" cxnId="{B0F4C449-3D23-406A-96C4-828A981243D9}">
      <dgm:prSet/>
      <dgm:spPr/>
      <dgm:t>
        <a:bodyPr/>
        <a:lstStyle/>
        <a:p>
          <a:endParaRPr lang="ru-RU"/>
        </a:p>
      </dgm:t>
    </dgm:pt>
    <dgm:pt modelId="{CFC8462E-045E-4B5C-87DE-E40D617FFA5A}" type="sibTrans" cxnId="{B0F4C449-3D23-406A-96C4-828A981243D9}">
      <dgm:prSet/>
      <dgm:spPr/>
      <dgm:t>
        <a:bodyPr/>
        <a:lstStyle/>
        <a:p>
          <a:endParaRPr lang="ru-RU"/>
        </a:p>
      </dgm:t>
    </dgm:pt>
    <dgm:pt modelId="{F708B864-B4D7-4832-86E1-55819204AEAD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реального выбора обучающимися своего индивидуального уровня учебных достижений и поддержка этого выбора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9B640-B51D-4DAA-A8CF-BBD2C6FFDE6B}" type="parTrans" cxnId="{6F7308B4-1A06-41BF-9005-FAC496107060}">
      <dgm:prSet/>
      <dgm:spPr/>
      <dgm:t>
        <a:bodyPr/>
        <a:lstStyle/>
        <a:p>
          <a:endParaRPr lang="ru-RU"/>
        </a:p>
      </dgm:t>
    </dgm:pt>
    <dgm:pt modelId="{3425F863-3884-4DE7-BC25-FA8C2DE0C8A0}" type="sibTrans" cxnId="{6F7308B4-1A06-41BF-9005-FAC496107060}">
      <dgm:prSet/>
      <dgm:spPr/>
      <dgm:t>
        <a:bodyPr/>
        <a:lstStyle/>
        <a:p>
          <a:endParaRPr lang="ru-RU"/>
        </a:p>
      </dgm:t>
    </dgm:pt>
    <dgm:pt modelId="{5495365B-E1D0-48D6-AD24-E40AD0A2A4B6}" type="pres">
      <dgm:prSet presAssocID="{E903E874-D91B-4269-89AB-802F0C383921}" presName="CompostProcess" presStyleCnt="0">
        <dgm:presLayoutVars>
          <dgm:dir/>
          <dgm:resizeHandles val="exact"/>
        </dgm:presLayoutVars>
      </dgm:prSet>
      <dgm:spPr/>
    </dgm:pt>
    <dgm:pt modelId="{B635F5C8-5915-40B6-B1C2-1CECA6FF260D}" type="pres">
      <dgm:prSet presAssocID="{E903E874-D91B-4269-89AB-802F0C383921}" presName="arrow" presStyleLbl="bgShp" presStyleIdx="0" presStyleCnt="1"/>
      <dgm:spPr/>
    </dgm:pt>
    <dgm:pt modelId="{1C2B7782-61E2-4DE1-9091-E6A781EF9ED0}" type="pres">
      <dgm:prSet presAssocID="{E903E874-D91B-4269-89AB-802F0C383921}" presName="linearProcess" presStyleCnt="0"/>
      <dgm:spPr/>
    </dgm:pt>
    <dgm:pt modelId="{C23CA2CB-EA7F-40F7-9A51-8FF3842108C8}" type="pres">
      <dgm:prSet presAssocID="{9420106D-E08A-4F23-87D3-7DA9593A0A84}" presName="textNode" presStyleLbl="node1" presStyleIdx="0" presStyleCnt="3" custScaleX="126243" custScaleY="11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DFC20-5DAB-4425-AF87-EC755F366330}" type="pres">
      <dgm:prSet presAssocID="{CFC8462E-045E-4B5C-87DE-E40D617FFA5A}" presName="sibTrans" presStyleCnt="0"/>
      <dgm:spPr/>
    </dgm:pt>
    <dgm:pt modelId="{57CCA7C9-284A-4A23-836B-BEBBE3CFBF92}" type="pres">
      <dgm:prSet presAssocID="{F5C205E1-2833-4EDF-8916-67CF92666B24}" presName="textNode" presStyleLbl="node1" presStyleIdx="1" presStyleCnt="3" custScaleY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575BF-286D-4CCE-A7A1-E3D8EDA07E04}" type="pres">
      <dgm:prSet presAssocID="{EB09A9F5-5ACC-4716-B4FF-E67CC93AEF39}" presName="sibTrans" presStyleCnt="0"/>
      <dgm:spPr/>
    </dgm:pt>
    <dgm:pt modelId="{53F86525-A737-4E8E-AFAF-4B3B0A986604}" type="pres">
      <dgm:prSet presAssocID="{F708B864-B4D7-4832-86E1-55819204AEAD}" presName="textNode" presStyleLbl="node1" presStyleIdx="2" presStyleCnt="3" custScaleY="12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BB814-02F6-467D-B027-DA6B49F16D2A}" srcId="{E903E874-D91B-4269-89AB-802F0C383921}" destId="{F5C205E1-2833-4EDF-8916-67CF92666B24}" srcOrd="1" destOrd="0" parTransId="{08B12574-2C4D-485A-99AA-939C387FB13F}" sibTransId="{EB09A9F5-5ACC-4716-B4FF-E67CC93AEF39}"/>
    <dgm:cxn modelId="{A14D377B-EE92-409B-8D5D-47DF961DAF16}" type="presOf" srcId="{F708B864-B4D7-4832-86E1-55819204AEAD}" destId="{53F86525-A737-4E8E-AFAF-4B3B0A986604}" srcOrd="0" destOrd="0" presId="urn:microsoft.com/office/officeart/2005/8/layout/hProcess9"/>
    <dgm:cxn modelId="{B0F4C449-3D23-406A-96C4-828A981243D9}" srcId="{E903E874-D91B-4269-89AB-802F0C383921}" destId="{9420106D-E08A-4F23-87D3-7DA9593A0A84}" srcOrd="0" destOrd="0" parTransId="{0F275BF0-EAF7-4431-9DA2-0F37CF36179C}" sibTransId="{CFC8462E-045E-4B5C-87DE-E40D617FFA5A}"/>
    <dgm:cxn modelId="{D6E04F7F-16A3-4FA9-AB6D-9D5D2C3ADF7F}" type="presOf" srcId="{F5C205E1-2833-4EDF-8916-67CF92666B24}" destId="{57CCA7C9-284A-4A23-836B-BEBBE3CFBF92}" srcOrd="0" destOrd="0" presId="urn:microsoft.com/office/officeart/2005/8/layout/hProcess9"/>
    <dgm:cxn modelId="{6F7308B4-1A06-41BF-9005-FAC496107060}" srcId="{E903E874-D91B-4269-89AB-802F0C383921}" destId="{F708B864-B4D7-4832-86E1-55819204AEAD}" srcOrd="2" destOrd="0" parTransId="{20F9B640-B51D-4DAA-A8CF-BBD2C6FFDE6B}" sibTransId="{3425F863-3884-4DE7-BC25-FA8C2DE0C8A0}"/>
    <dgm:cxn modelId="{A545FAA0-9942-408D-9D12-DF0849DE31D1}" type="presOf" srcId="{9420106D-E08A-4F23-87D3-7DA9593A0A84}" destId="{C23CA2CB-EA7F-40F7-9A51-8FF3842108C8}" srcOrd="0" destOrd="0" presId="urn:microsoft.com/office/officeart/2005/8/layout/hProcess9"/>
    <dgm:cxn modelId="{1012A80A-40E0-4F3E-B075-2E2CCAAA4CC3}" type="presOf" srcId="{E903E874-D91B-4269-89AB-802F0C383921}" destId="{5495365B-E1D0-48D6-AD24-E40AD0A2A4B6}" srcOrd="0" destOrd="0" presId="urn:microsoft.com/office/officeart/2005/8/layout/hProcess9"/>
    <dgm:cxn modelId="{9294B6F2-DB43-4A1F-A1E7-036D6CFA02AD}" type="presParOf" srcId="{5495365B-E1D0-48D6-AD24-E40AD0A2A4B6}" destId="{B635F5C8-5915-40B6-B1C2-1CECA6FF260D}" srcOrd="0" destOrd="0" presId="urn:microsoft.com/office/officeart/2005/8/layout/hProcess9"/>
    <dgm:cxn modelId="{5FB8F5D6-0949-4729-805C-924F18963DCB}" type="presParOf" srcId="{5495365B-E1D0-48D6-AD24-E40AD0A2A4B6}" destId="{1C2B7782-61E2-4DE1-9091-E6A781EF9ED0}" srcOrd="1" destOrd="0" presId="urn:microsoft.com/office/officeart/2005/8/layout/hProcess9"/>
    <dgm:cxn modelId="{37DD65F2-486B-472B-A83F-CF848F4A21BA}" type="presParOf" srcId="{1C2B7782-61E2-4DE1-9091-E6A781EF9ED0}" destId="{C23CA2CB-EA7F-40F7-9A51-8FF3842108C8}" srcOrd="0" destOrd="0" presId="urn:microsoft.com/office/officeart/2005/8/layout/hProcess9"/>
    <dgm:cxn modelId="{EBB5F8E0-91B6-41F5-B8CE-FD6638D820A8}" type="presParOf" srcId="{1C2B7782-61E2-4DE1-9091-E6A781EF9ED0}" destId="{BBFDFC20-5DAB-4425-AF87-EC755F366330}" srcOrd="1" destOrd="0" presId="urn:microsoft.com/office/officeart/2005/8/layout/hProcess9"/>
    <dgm:cxn modelId="{ED184793-0BF3-4A7D-B20B-18C60B2CD673}" type="presParOf" srcId="{1C2B7782-61E2-4DE1-9091-E6A781EF9ED0}" destId="{57CCA7C9-284A-4A23-836B-BEBBE3CFBF92}" srcOrd="2" destOrd="0" presId="urn:microsoft.com/office/officeart/2005/8/layout/hProcess9"/>
    <dgm:cxn modelId="{7A8DA2E1-BA84-4976-BAEE-4EC91EA43511}" type="presParOf" srcId="{1C2B7782-61E2-4DE1-9091-E6A781EF9ED0}" destId="{089575BF-286D-4CCE-A7A1-E3D8EDA07E04}" srcOrd="3" destOrd="0" presId="urn:microsoft.com/office/officeart/2005/8/layout/hProcess9"/>
    <dgm:cxn modelId="{3BE4F651-E068-413E-A381-F57129E26578}" type="presParOf" srcId="{1C2B7782-61E2-4DE1-9091-E6A781EF9ED0}" destId="{53F86525-A737-4E8E-AFAF-4B3B0A98660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2B3A6-4524-4FF5-8BEA-1EF86A1DAC7D}">
      <dsp:nvSpPr>
        <dsp:cNvPr id="0" name=""/>
        <dsp:cNvSpPr/>
      </dsp:nvSpPr>
      <dsp:spPr>
        <a:xfrm rot="4396374">
          <a:off x="1437989" y="1160651"/>
          <a:ext cx="5035087" cy="3511345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BBD905-ED0E-4278-B2D7-1AD814778D2B}">
      <dsp:nvSpPr>
        <dsp:cNvPr id="0" name=""/>
        <dsp:cNvSpPr/>
      </dsp:nvSpPr>
      <dsp:spPr>
        <a:xfrm>
          <a:off x="3539082" y="1775458"/>
          <a:ext cx="127151" cy="12715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680023-DD92-40A4-9F68-51FAA7C4724F}">
      <dsp:nvSpPr>
        <dsp:cNvPr id="0" name=""/>
        <dsp:cNvSpPr/>
      </dsp:nvSpPr>
      <dsp:spPr>
        <a:xfrm>
          <a:off x="4646468" y="2855081"/>
          <a:ext cx="127151" cy="127151"/>
        </a:xfrm>
        <a:prstGeom prst="ellips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877545-D4D3-42DE-AB8E-A30D1602071C}">
      <dsp:nvSpPr>
        <dsp:cNvPr id="0" name=""/>
        <dsp:cNvSpPr/>
      </dsp:nvSpPr>
      <dsp:spPr>
        <a:xfrm>
          <a:off x="1100452" y="0"/>
          <a:ext cx="2373887" cy="93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Оценивается деятельность и результат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0452" y="0"/>
        <a:ext cx="2373887" cy="933223"/>
      </dsp:txXfrm>
    </dsp:sp>
    <dsp:sp modelId="{F3884F59-E573-4CEE-90C4-358F6F48DE8D}">
      <dsp:nvSpPr>
        <dsp:cNvPr id="0" name=""/>
        <dsp:cNvSpPr/>
      </dsp:nvSpPr>
      <dsp:spPr>
        <a:xfrm>
          <a:off x="4060863" y="1424253"/>
          <a:ext cx="3638886" cy="82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Самооценка,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взаимооценка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0863" y="1424253"/>
        <a:ext cx="3638886" cy="829561"/>
      </dsp:txXfrm>
    </dsp:sp>
    <dsp:sp modelId="{0B640096-587D-4357-A6C2-12D7DBB86CDA}">
      <dsp:nvSpPr>
        <dsp:cNvPr id="0" name=""/>
        <dsp:cNvSpPr/>
      </dsp:nvSpPr>
      <dsp:spPr>
        <a:xfrm>
          <a:off x="941209" y="2452045"/>
          <a:ext cx="3526442" cy="93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только </a:t>
          </a:r>
          <a:r>
            <a:rPr lang="ru-RU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критериальная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209" y="2452045"/>
        <a:ext cx="3526442" cy="933223"/>
      </dsp:txXfrm>
    </dsp:sp>
    <dsp:sp modelId="{F21E18FD-73EA-400C-8320-38441BFB8AA7}">
      <dsp:nvSpPr>
        <dsp:cNvPr id="0" name=""/>
        <dsp:cNvSpPr/>
      </dsp:nvSpPr>
      <dsp:spPr>
        <a:xfrm>
          <a:off x="4308408" y="4899424"/>
          <a:ext cx="3207956" cy="93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Оценивание-непрерывный процесс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8408" y="4899424"/>
        <a:ext cx="3207956" cy="933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2636-D8AE-4BD1-8D39-9D1E5B1FFCBA}">
      <dsp:nvSpPr>
        <dsp:cNvPr id="0" name=""/>
        <dsp:cNvSpPr/>
      </dsp:nvSpPr>
      <dsp:spPr>
        <a:xfrm>
          <a:off x="-6430072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D311-C212-4808-999B-BE518E15E5C0}">
      <dsp:nvSpPr>
        <dsp:cNvPr id="0" name=""/>
        <dsp:cNvSpPr/>
      </dsp:nvSpPr>
      <dsp:spPr>
        <a:xfrm>
          <a:off x="789582" y="568863"/>
          <a:ext cx="7495186" cy="113772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самому себе как к личности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582" y="568863"/>
        <a:ext cx="7495186" cy="1137726"/>
      </dsp:txXfrm>
    </dsp:sp>
    <dsp:sp modelId="{31A41AA7-4E27-4600-BFC9-75B98E95FD82}">
      <dsp:nvSpPr>
        <dsp:cNvPr id="0" name=""/>
        <dsp:cNvSpPr/>
      </dsp:nvSpPr>
      <dsp:spPr>
        <a:xfrm>
          <a:off x="78503" y="426647"/>
          <a:ext cx="1422158" cy="14221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CF0FDC-85A8-4093-ABAA-75045FDA621D}">
      <dsp:nvSpPr>
        <dsp:cNvPr id="0" name=""/>
        <dsp:cNvSpPr/>
      </dsp:nvSpPr>
      <dsp:spPr>
        <a:xfrm>
          <a:off x="1203145" y="2275452"/>
          <a:ext cx="7081623" cy="113772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человека с другими людьми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3145" y="2275452"/>
        <a:ext cx="7081623" cy="1137726"/>
      </dsp:txXfrm>
    </dsp:sp>
    <dsp:sp modelId="{A3D6DD3A-2CB0-4E7D-BF33-4BA291B0A55A}">
      <dsp:nvSpPr>
        <dsp:cNvPr id="0" name=""/>
        <dsp:cNvSpPr/>
      </dsp:nvSpPr>
      <dsp:spPr>
        <a:xfrm>
          <a:off x="492066" y="2133237"/>
          <a:ext cx="1422158" cy="14221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C78723-CFC4-4A24-80F5-C3FF59B19DCC}">
      <dsp:nvSpPr>
        <dsp:cNvPr id="0" name=""/>
        <dsp:cNvSpPr/>
      </dsp:nvSpPr>
      <dsp:spPr>
        <a:xfrm>
          <a:off x="789582" y="3982042"/>
          <a:ext cx="7495186" cy="1137726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90307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Отношение к деятельности человека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9582" y="3982042"/>
        <a:ext cx="7495186" cy="1137726"/>
      </dsp:txXfrm>
    </dsp:sp>
    <dsp:sp modelId="{72968017-57D7-4251-8BA1-EF181B7A7491}">
      <dsp:nvSpPr>
        <dsp:cNvPr id="0" name=""/>
        <dsp:cNvSpPr/>
      </dsp:nvSpPr>
      <dsp:spPr>
        <a:xfrm>
          <a:off x="78503" y="3839826"/>
          <a:ext cx="1422158" cy="14221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977DB-6B9E-48F3-9909-E2EAF7A6BDD2}">
      <dsp:nvSpPr>
        <dsp:cNvPr id="0" name=""/>
        <dsp:cNvSpPr/>
      </dsp:nvSpPr>
      <dsp:spPr>
        <a:xfrm>
          <a:off x="2982734" y="83797"/>
          <a:ext cx="2736755" cy="9803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Низкий (рецептивный)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0590" y="131653"/>
        <a:ext cx="2641043" cy="884623"/>
      </dsp:txXfrm>
    </dsp:sp>
    <dsp:sp modelId="{B19D3366-3EE8-4EA5-9E5E-43589D6F9879}">
      <dsp:nvSpPr>
        <dsp:cNvPr id="0" name=""/>
        <dsp:cNvSpPr/>
      </dsp:nvSpPr>
      <dsp:spPr>
        <a:xfrm>
          <a:off x="1740155" y="573965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3988723" y="393107"/>
              </a:moveTo>
              <a:arcTo wR="2610957" hR="2610957" stAng="18110955" swAng="14352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0D528-F997-469B-8EFA-5E0B63623DD5}">
      <dsp:nvSpPr>
        <dsp:cNvPr id="0" name=""/>
        <dsp:cNvSpPr/>
      </dsp:nvSpPr>
      <dsp:spPr>
        <a:xfrm>
          <a:off x="5393039" y="1725379"/>
          <a:ext cx="2882481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Удовлетворительный (рецептивно-репродуктивный)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765" y="1789105"/>
        <a:ext cx="2755029" cy="1177974"/>
      </dsp:txXfrm>
    </dsp:sp>
    <dsp:sp modelId="{89B0EF26-B9E0-4AA0-B922-C30AA09A738B}">
      <dsp:nvSpPr>
        <dsp:cNvPr id="0" name=""/>
        <dsp:cNvSpPr/>
      </dsp:nvSpPr>
      <dsp:spPr>
        <a:xfrm>
          <a:off x="1740155" y="573965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5218296" y="2473544"/>
              </a:moveTo>
              <a:arcTo wR="2610957" hR="2610957" stAng="21418990" swAng="21982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71A73-F732-4AE7-A8DB-45F90B6F9B89}">
      <dsp:nvSpPr>
        <dsp:cNvPr id="0" name=""/>
        <dsp:cNvSpPr/>
      </dsp:nvSpPr>
      <dsp:spPr>
        <a:xfrm>
          <a:off x="4735954" y="4644518"/>
          <a:ext cx="2299679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Продуктивный (творческого характера)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680" y="4708244"/>
        <a:ext cx="2172227" cy="1177974"/>
      </dsp:txXfrm>
    </dsp:sp>
    <dsp:sp modelId="{E4F16513-096E-4A8E-953E-F558CB05ACCE}">
      <dsp:nvSpPr>
        <dsp:cNvPr id="0" name=""/>
        <dsp:cNvSpPr/>
      </dsp:nvSpPr>
      <dsp:spPr>
        <a:xfrm>
          <a:off x="1577982" y="603392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3149848" y="5165696"/>
              </a:moveTo>
              <a:arcTo wR="2610957" hR="2610957" stAng="4685326" swAng="107626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67C8E-A443-4A16-9678-FFE41B7CE9CB}">
      <dsp:nvSpPr>
        <dsp:cNvPr id="0" name=""/>
        <dsp:cNvSpPr/>
      </dsp:nvSpPr>
      <dsp:spPr>
        <a:xfrm>
          <a:off x="1525164" y="4633299"/>
          <a:ext cx="2381398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Достаточный (продуктивный)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890" y="4697025"/>
        <a:ext cx="2253946" cy="1177974"/>
      </dsp:txXfrm>
    </dsp:sp>
    <dsp:sp modelId="{37A4ACC0-C66E-4C98-8434-9879F99E77F5}">
      <dsp:nvSpPr>
        <dsp:cNvPr id="0" name=""/>
        <dsp:cNvSpPr/>
      </dsp:nvSpPr>
      <dsp:spPr>
        <a:xfrm>
          <a:off x="1733621" y="660200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374937" y="3959035"/>
              </a:moveTo>
              <a:arcTo wR="2610957" hR="2610957" stAng="8934873" swAng="216037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F516B-489C-413A-8837-3D742B2B97FC}">
      <dsp:nvSpPr>
        <dsp:cNvPr id="0" name=""/>
        <dsp:cNvSpPr/>
      </dsp:nvSpPr>
      <dsp:spPr>
        <a:xfrm>
          <a:off x="365438" y="1725379"/>
          <a:ext cx="3005010" cy="13054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(репродуктивно-продуктивный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164" y="1789105"/>
        <a:ext cx="2877558" cy="1177974"/>
      </dsp:txXfrm>
    </dsp:sp>
    <dsp:sp modelId="{69368265-1FAE-41B8-81FD-A8DF1BA64819}">
      <dsp:nvSpPr>
        <dsp:cNvPr id="0" name=""/>
        <dsp:cNvSpPr/>
      </dsp:nvSpPr>
      <dsp:spPr>
        <a:xfrm>
          <a:off x="1740155" y="573965"/>
          <a:ext cx="5221914" cy="5221914"/>
        </a:xfrm>
        <a:custGeom>
          <a:avLst/>
          <a:gdLst/>
          <a:ahLst/>
          <a:cxnLst/>
          <a:rect l="0" t="0" r="0" b="0"/>
          <a:pathLst>
            <a:path>
              <a:moveTo>
                <a:pt x="452237" y="1142274"/>
              </a:moveTo>
              <a:arcTo wR="2610957" hR="2610957" stAng="12853762" swAng="143528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8F249-BE80-45F0-BD81-E94F76BCFE55}">
      <dsp:nvSpPr>
        <dsp:cNvPr id="0" name=""/>
        <dsp:cNvSpPr/>
      </dsp:nvSpPr>
      <dsp:spPr>
        <a:xfrm>
          <a:off x="241370" y="636758"/>
          <a:ext cx="1378859" cy="1378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D69AAF-3B89-4390-BCAF-3D34188779D6}">
      <dsp:nvSpPr>
        <dsp:cNvPr id="0" name=""/>
        <dsp:cNvSpPr/>
      </dsp:nvSpPr>
      <dsp:spPr>
        <a:xfrm>
          <a:off x="8454" y="2063789"/>
          <a:ext cx="2308128" cy="1332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74" y="2102809"/>
        <a:ext cx="2230088" cy="1254200"/>
      </dsp:txXfrm>
    </dsp:sp>
    <dsp:sp modelId="{28533D68-659E-4249-9784-CD8C6BA3821D}">
      <dsp:nvSpPr>
        <dsp:cNvPr id="0" name=""/>
        <dsp:cNvSpPr/>
      </dsp:nvSpPr>
      <dsp:spPr>
        <a:xfrm rot="103422">
          <a:off x="2085927" y="1202302"/>
          <a:ext cx="466013" cy="331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085949" y="1267071"/>
        <a:ext cx="366617" cy="198792"/>
      </dsp:txXfrm>
    </dsp:sp>
    <dsp:sp modelId="{4168E1DE-F3DF-4AE5-BA4B-EE46EF7248AE}">
      <dsp:nvSpPr>
        <dsp:cNvPr id="0" name=""/>
        <dsp:cNvSpPr/>
      </dsp:nvSpPr>
      <dsp:spPr>
        <a:xfrm>
          <a:off x="2951096" y="526098"/>
          <a:ext cx="1764719" cy="17748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1B0609-914F-428D-86F2-E389BE325A31}">
      <dsp:nvSpPr>
        <dsp:cNvPr id="0" name=""/>
        <dsp:cNvSpPr/>
      </dsp:nvSpPr>
      <dsp:spPr>
        <a:xfrm>
          <a:off x="2720572" y="1969854"/>
          <a:ext cx="2428406" cy="1378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Системно-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деятельностные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результаты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0957" y="2010239"/>
        <a:ext cx="2347636" cy="1298089"/>
      </dsp:txXfrm>
    </dsp:sp>
    <dsp:sp modelId="{C7608E5D-4C9F-43B6-8E0F-B2BC5A18D69A}">
      <dsp:nvSpPr>
        <dsp:cNvPr id="0" name=""/>
        <dsp:cNvSpPr/>
      </dsp:nvSpPr>
      <dsp:spPr>
        <a:xfrm rot="21485075">
          <a:off x="5097453" y="1199220"/>
          <a:ext cx="381957" cy="3313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97481" y="1267145"/>
        <a:ext cx="282561" cy="198792"/>
      </dsp:txXfrm>
    </dsp:sp>
    <dsp:sp modelId="{7821C836-8CD7-4AD7-9B4F-0F858DE4B2F0}">
      <dsp:nvSpPr>
        <dsp:cNvPr id="0" name=""/>
        <dsp:cNvSpPr/>
      </dsp:nvSpPr>
      <dsp:spPr>
        <a:xfrm>
          <a:off x="5806513" y="625104"/>
          <a:ext cx="1974761" cy="13788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98A8D6-F0DD-4C7E-87A8-87235DF624BB}">
      <dsp:nvSpPr>
        <dsp:cNvPr id="0" name=""/>
        <dsp:cNvSpPr/>
      </dsp:nvSpPr>
      <dsp:spPr>
        <a:xfrm>
          <a:off x="5809521" y="1987720"/>
          <a:ext cx="2420078" cy="1378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Предметные результаты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9906" y="2028105"/>
        <a:ext cx="2339308" cy="1298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D4BF3-F67A-4EBA-AE4B-CEB7C9A5B4C2}">
      <dsp:nvSpPr>
        <dsp:cNvPr id="0" name=""/>
        <dsp:cNvSpPr/>
      </dsp:nvSpPr>
      <dsp:spPr>
        <a:xfrm>
          <a:off x="0" y="647947"/>
          <a:ext cx="8784976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2D221-4C19-4EF8-AAF0-3C9F88E94DF4}">
      <dsp:nvSpPr>
        <dsp:cNvPr id="0" name=""/>
        <dsp:cNvSpPr/>
      </dsp:nvSpPr>
      <dsp:spPr>
        <a:xfrm>
          <a:off x="439248" y="28027"/>
          <a:ext cx="6149483" cy="1239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Краткосрочная поддержка</a:t>
          </a:r>
          <a:endParaRPr lang="ru-RU" sz="4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772" y="88551"/>
        <a:ext cx="6028435" cy="1118792"/>
      </dsp:txXfrm>
    </dsp:sp>
    <dsp:sp modelId="{83E0630F-757A-41C1-8784-F7B235AC7650}">
      <dsp:nvSpPr>
        <dsp:cNvPr id="0" name=""/>
        <dsp:cNvSpPr/>
      </dsp:nvSpPr>
      <dsp:spPr>
        <a:xfrm>
          <a:off x="0" y="2553068"/>
          <a:ext cx="8784976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A8903-5DC0-42D5-B9CC-DB2DDBB2A025}">
      <dsp:nvSpPr>
        <dsp:cNvPr id="0" name=""/>
        <dsp:cNvSpPr/>
      </dsp:nvSpPr>
      <dsp:spPr>
        <a:xfrm>
          <a:off x="439248" y="1933147"/>
          <a:ext cx="6149483" cy="1239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Среднесрочная поддержка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772" y="1993671"/>
        <a:ext cx="6028435" cy="1118792"/>
      </dsp:txXfrm>
    </dsp:sp>
    <dsp:sp modelId="{30F73FD1-8A65-42FF-9F72-A846A1A7164F}">
      <dsp:nvSpPr>
        <dsp:cNvPr id="0" name=""/>
        <dsp:cNvSpPr/>
      </dsp:nvSpPr>
      <dsp:spPr>
        <a:xfrm>
          <a:off x="0" y="4458188"/>
          <a:ext cx="8784976" cy="105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4C4D-092B-4DD2-BD2F-3C1F92681390}">
      <dsp:nvSpPr>
        <dsp:cNvPr id="0" name=""/>
        <dsp:cNvSpPr/>
      </dsp:nvSpPr>
      <dsp:spPr>
        <a:xfrm>
          <a:off x="439248" y="3838268"/>
          <a:ext cx="6149483" cy="12398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Долгосрочная поддержка</a:t>
          </a:r>
          <a:endParaRPr lang="ru-RU" sz="4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772" y="3898792"/>
        <a:ext cx="6028435" cy="1118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5F5C8-5915-40B6-B1C2-1CECA6FF260D}">
      <dsp:nvSpPr>
        <dsp:cNvPr id="0" name=""/>
        <dsp:cNvSpPr/>
      </dsp:nvSpPr>
      <dsp:spPr>
        <a:xfrm>
          <a:off x="648071" y="0"/>
          <a:ext cx="7344816" cy="41764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CA2CB-EA7F-40F7-9A51-8FF3842108C8}">
      <dsp:nvSpPr>
        <dsp:cNvPr id="0" name=""/>
        <dsp:cNvSpPr/>
      </dsp:nvSpPr>
      <dsp:spPr>
        <a:xfrm>
          <a:off x="4201" y="1156003"/>
          <a:ext cx="3093594" cy="1864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в процессе оценивания заданий разных уровней и типов, 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соответствующих учебным целям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216" y="1247018"/>
        <a:ext cx="2911564" cy="1682427"/>
      </dsp:txXfrm>
    </dsp:sp>
    <dsp:sp modelId="{57CCA7C9-284A-4A23-836B-BEBBE3CFBF92}">
      <dsp:nvSpPr>
        <dsp:cNvPr id="0" name=""/>
        <dsp:cNvSpPr/>
      </dsp:nvSpPr>
      <dsp:spPr>
        <a:xfrm>
          <a:off x="3416769" y="1008114"/>
          <a:ext cx="2450508" cy="2160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для оценивания учебных достижений объективных и личностно-значимых для обучающегося критериев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2223" y="1113568"/>
        <a:ext cx="2239600" cy="1949326"/>
      </dsp:txXfrm>
    </dsp:sp>
    <dsp:sp modelId="{53F86525-A737-4E8E-AFAF-4B3B0A986604}">
      <dsp:nvSpPr>
        <dsp:cNvPr id="0" name=""/>
        <dsp:cNvSpPr/>
      </dsp:nvSpPr>
      <dsp:spPr>
        <a:xfrm>
          <a:off x="6186250" y="1008114"/>
          <a:ext cx="2450508" cy="2160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реального выбора обучающимися своего индивидуального уровня учебных достижений и поддержка этого выбора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1704" y="1113568"/>
        <a:ext cx="2239600" cy="1949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zref.org/konkurentnie-preimushestva-kraevogo-obrazovaniya-aktualenoe-so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990656" cy="5760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Аккольская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 ОЦЕНИВАНИЕ  УЧАЩИХСЯ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ОБРАЗОВАТЕЛЬНЫМИ ПОТРЕБНОСТЯМИ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ОБНОВЛЕННОГО СОДЕРЖАНИЯ ОБРАЗОВАНИЯ</a:t>
            </a: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УР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Фрунзе Ю.С.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5579665" cy="282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37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НАПРАВЛЕНО НА: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772816"/>
            <a:ext cx="5904656" cy="316835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физических сил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ребенка в области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семьи ребенка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0" y="1772816"/>
            <a:ext cx="28797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56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УЧАЩИХСЯ С ООП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562628"/>
              </p:ext>
            </p:extLst>
          </p:nvPr>
        </p:nvGraphicFramePr>
        <p:xfrm>
          <a:off x="179512" y="98072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667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854903"/>
              </p:ext>
            </p:extLst>
          </p:nvPr>
        </p:nvGraphicFramePr>
        <p:xfrm>
          <a:off x="251520" y="764705"/>
          <a:ext cx="86409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4869160"/>
            <a:ext cx="6984775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разработаны с учетом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образовательных 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учащихся с ООП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5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86825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643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56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ОЦЕНИВАНИИ ДЕТЕЙ С ООП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848872" cy="4730080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единых подходов и преемственности в оценивании при переходе учащихся с одной ступени на другую; </a:t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неразработанность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критериальной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базы оценивания; </a:t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слабая ориентация образовательного процесса на образовательные достижения каждого ученика. </a:t>
            </a:r>
            <a:b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актуальной является проблема совершенствования системы контроля и оценивания достижений учащихся с ООП</a:t>
            </a:r>
            <a:r>
              <a:rPr lang="ru-RU" sz="4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44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83152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ДЕЯТЕЛЬНОСТИ УЧИТЕЛЯ ПО ОЦЕНИВАНИЮ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256306"/>
              </p:ext>
            </p:extLst>
          </p:nvPr>
        </p:nvGraphicFramePr>
        <p:xfrm>
          <a:off x="251520" y="764704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376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ДЛЯ ОЦЕНИВАНИЯ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1772816"/>
            <a:ext cx="4104456" cy="2736304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заданий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представления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4176463" cy="36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8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УЧАЩИХСЯ С ООП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678612"/>
              </p:ext>
            </p:extLst>
          </p:nvPr>
        </p:nvGraphicFramePr>
        <p:xfrm>
          <a:off x="179512" y="692697"/>
          <a:ext cx="8784976" cy="54719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5740"/>
                <a:gridCol w="5699236"/>
              </a:tblGrid>
              <a:tr h="4400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6079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Ученики, наиболее успешно овладевающие программным материалом в процессе фронтального обучения. Они способны выполнить учебное задание самостоятельно.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также достаточно успешно обучаются в классе. Они в основном понимают фронтальное объяснение учителя, неплохо запоминают изучаемый материал, но без помощи педагога не в состоянии сделать элементарные выводы и обобщения.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Ученики, которые с трудом усваивают программный материал, нуждаясь в разнообразных видах помощи. Для этих учащихся характерно недостаточное осознание вновь сообщаемого материала. Им трудно определить главное, установить логическую связь частей, отделить второстепенное.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типологическая группа</a:t>
                      </a:r>
                      <a:endParaRPr lang="ru-RU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Учащиеся, которые с большим трудом овладевают учебным материалом. При этом только фронтального обучения им недостаточно. Они нуждаются в выполнении большого количества упражнений, введении дополнительных приемов обучения, постоянном контроле и подсказках во время выполнения работ.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06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УЧАЩИХСЯ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255055"/>
              </p:ext>
            </p:extLst>
          </p:nvPr>
        </p:nvGraphicFramePr>
        <p:xfrm>
          <a:off x="457200" y="692696"/>
          <a:ext cx="8363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24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УЧАЩИХСЯ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594491"/>
              </p:ext>
            </p:extLst>
          </p:nvPr>
        </p:nvGraphicFramePr>
        <p:xfrm>
          <a:off x="251520" y="476672"/>
          <a:ext cx="8640960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96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ПРИ ОЦЕНИВАНИИ ДЕТЕЙ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664688"/>
              </p:ext>
            </p:extLst>
          </p:nvPr>
        </p:nvGraphicFramePr>
        <p:xfrm>
          <a:off x="457200" y="692697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4653136"/>
            <a:ext cx="24482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мониторинг уровня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воспитанности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653136"/>
            <a:ext cx="295232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учащихся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предметным  олимпиадам, курсам по выбору, выполнению творческих учебных проектов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4653136"/>
            <a:ext cx="288032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отражаются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подготовке обучающихся по освоению базового содержания среднего образования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75656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391980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24328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1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ПСИХОЛОГИЧЕСКОЙ СЛУЖБЫ В ОЦЕНОЧНОЙ ДЕЯТЕЛЬНОСТИ УЧАЩИХСЯ С ООП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352928" cy="5112568"/>
          </a:xfrm>
        </p:spPr>
        <p:txBody>
          <a:bodyPr>
            <a:normAutofit lnSpcReduction="1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психолого-педагогического сопровождения: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актуальное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ориентированное на решение уже имеющихся трудностей, возникших 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ориентированное на учет и профилактику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компоненты службы: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развития ребенка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(психического, личностного, социального);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индивидуальных и групповых занятий коррекционно-развивающей направленности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образовательной среды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тех возможностей, которые имеются для обучения и развития</a:t>
            </a:r>
            <a:endParaRPr 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8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480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КГУ «Аккольская средняя  школа № 1 города Акколь»</vt:lpstr>
      <vt:lpstr>ПРОБЛЕМЫ В ОЦЕНИВАНИИ ДЕТЕЙ С ООП </vt:lpstr>
      <vt:lpstr>ПРИНЦИПЫ ДЕЯТЕЛЬНОСТИ УЧИТЕЛЯ ПО ОЦЕНИВАНИЮ</vt:lpstr>
      <vt:lpstr>ОСОБЫЕ УСЛОВИЯ ДЛЯ ОЦЕНИВАНИЯ</vt:lpstr>
      <vt:lpstr>ВОЗМОЖНОСТИ УЧАЩИХСЯ С ООП</vt:lpstr>
      <vt:lpstr>КОМПЕТЕНТНОСТИ УЧАЩИХСЯ С ООП</vt:lpstr>
      <vt:lpstr>КРИТЕРИИ ОЦЕНИВАНИЯ УЧАЩИХСЯ С ООП</vt:lpstr>
      <vt:lpstr>АСПЕКТЫ ПРИ ОЦЕНИВАНИИ ДЕТЕЙ С ООП</vt:lpstr>
      <vt:lpstr>РОЛЬ ПСИХОЛОГИЧЕСКОЙ СЛУЖБЫ В ОЦЕНОЧНОЙ ДЕЯТЕЛЬНОСТИ УЧАЩИХСЯ С ООП</vt:lpstr>
      <vt:lpstr>ПСИХОЛОГО-ПЕДАГОГИЧЕСКОЕ СОПРОВОЖДЕНИЕ НАПРАВЛЕНО НА:</vt:lpstr>
      <vt:lpstr>ПОДДЕРЖКА УЧАЩИХСЯ С ООП</vt:lpstr>
      <vt:lpstr>ПЕДАГОГИЧЕСКИЕ УСЛОВИЯ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«Средняя общеобразовательная школа № 40 города Павлодара»</dc:title>
  <dc:creator>Анастасия</dc:creator>
  <cp:lastModifiedBy>Пользователь</cp:lastModifiedBy>
  <cp:revision>37</cp:revision>
  <dcterms:created xsi:type="dcterms:W3CDTF">2019-02-18T13:15:34Z</dcterms:created>
  <dcterms:modified xsi:type="dcterms:W3CDTF">2020-10-25T10:53:47Z</dcterms:modified>
</cp:coreProperties>
</file>